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9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7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01/07/2019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01/07/2019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01/07/2019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01/07/2019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01/07/2019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01/07/2019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01/07/2019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01/07/2019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01/07/2019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01/07/2019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01/07/2019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01/07/2019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YOPm4H2k81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rWHVZPxceQ&amp;t=66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First Hundred Days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26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migmoth.jpg (49483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267" y="-25609"/>
            <a:ext cx="5108928" cy="688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45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99822"/>
            <a:ext cx="5239433" cy="4978399"/>
          </a:xfrm>
        </p:spPr>
        <p:txBody>
          <a:bodyPr>
            <a:normAutofit/>
          </a:bodyPr>
          <a:lstStyle/>
          <a:p>
            <a:r>
              <a:rPr lang="en-US" sz="2800" dirty="0"/>
              <a:t>Roosevelt institutes a bank holiday, closing the banks to stop the withdraw of money temporarily </a:t>
            </a:r>
            <a:endParaRPr lang="en-US" sz="2800" dirty="0" smtClean="0"/>
          </a:p>
          <a:p>
            <a:r>
              <a:rPr lang="en-US" sz="2800" dirty="0" smtClean="0"/>
              <a:t>Emergency </a:t>
            </a:r>
            <a:r>
              <a:rPr lang="en-US" sz="2800" dirty="0"/>
              <a:t>Banking Relief Act</a:t>
            </a:r>
          </a:p>
          <a:p>
            <a:pPr lvl="1"/>
            <a:r>
              <a:rPr lang="en-US" sz="2400" dirty="0"/>
              <a:t>Federal Gov. would issue licenses to only those financially sound banks; help restore confidence</a:t>
            </a:r>
          </a:p>
          <a:p>
            <a:endParaRPr lang="en-US" dirty="0"/>
          </a:p>
        </p:txBody>
      </p:sp>
      <p:pic>
        <p:nvPicPr>
          <p:cNvPr id="8194" name="Picture 2" descr="Image result for bank holi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383" y="1310072"/>
            <a:ext cx="5163418" cy="413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759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Fireside Chats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32089"/>
            <a:ext cx="5487789" cy="5113867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Roosevelt would come over the radio and millions would listen </a:t>
            </a:r>
          </a:p>
          <a:p>
            <a:r>
              <a:rPr lang="en-US" sz="2800" dirty="0" smtClean="0"/>
              <a:t>Wanted to assure people their money was safe and their gov. could be trusted</a:t>
            </a:r>
          </a:p>
          <a:p>
            <a:r>
              <a:rPr lang="en-US" sz="2800" dirty="0" smtClean="0"/>
              <a:t>When banks reopened many start depositing again </a:t>
            </a:r>
          </a:p>
          <a:p>
            <a:r>
              <a:rPr lang="en-US" sz="2800" dirty="0" smtClean="0"/>
              <a:t>Restored the spirit of the people</a:t>
            </a:r>
          </a:p>
          <a:p>
            <a:r>
              <a:rPr lang="en-US" sz="2800" dirty="0">
                <a:hlinkClick r:id="rId2"/>
              </a:rPr>
              <a:t>https://www.youtube.com/watch?v=YOPm4H2k81s</a:t>
            </a:r>
            <a:endParaRPr lang="en-US" sz="2800" dirty="0"/>
          </a:p>
        </p:txBody>
      </p:sp>
      <p:pic>
        <p:nvPicPr>
          <p:cNvPr id="9218" name="Picture 2" descr="Image result for franklin roosevelt fireside cha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66" y="1766571"/>
            <a:ext cx="4837996" cy="306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367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New deal Poster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009424"/>
            <a:ext cx="6477105" cy="4447820"/>
          </a:xfrm>
        </p:spPr>
        <p:txBody>
          <a:bodyPr>
            <a:normAutofit/>
          </a:bodyPr>
          <a:lstStyle/>
          <a:p>
            <a:r>
              <a:rPr lang="en-US" dirty="0" smtClean="0"/>
              <a:t>Landslide of legislation to help relieve the poor, recover the economy, and reform the system occurs</a:t>
            </a:r>
          </a:p>
          <a:p>
            <a:r>
              <a:rPr lang="en-US" dirty="0" smtClean="0"/>
              <a:t>You and one partner will be assigned an agency, act, or term</a:t>
            </a:r>
          </a:p>
          <a:p>
            <a:r>
              <a:rPr lang="en-US" dirty="0" smtClean="0"/>
              <a:t>Your job is to create a full sized colored propaganda poster advertising for your agency, act, or term </a:t>
            </a:r>
          </a:p>
          <a:p>
            <a:r>
              <a:rPr lang="en-US" dirty="0" smtClean="0"/>
              <a:t>Your picture should cover the page, be colored, creative, and truly advertise/advocate for your agency, act, or term</a:t>
            </a:r>
          </a:p>
          <a:p>
            <a:r>
              <a:rPr lang="en-US" dirty="0" smtClean="0"/>
              <a:t>On the back write an explanation of your poster and term</a:t>
            </a:r>
          </a:p>
          <a:p>
            <a:r>
              <a:rPr lang="en-US" dirty="0" smtClean="0"/>
              <a:t>Presentations beginning of class Tuesday</a:t>
            </a:r>
            <a:endParaRPr lang="en-US" dirty="0"/>
          </a:p>
        </p:txBody>
      </p:sp>
      <p:pic>
        <p:nvPicPr>
          <p:cNvPr id="10242" name="Picture 2" descr="Image result for CCC po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491" y="1128451"/>
            <a:ext cx="3595509" cy="557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226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Roosevelt must rally the people and instill faith in institutions </a:t>
            </a:r>
          </a:p>
          <a:p>
            <a:r>
              <a:rPr lang="en-US" sz="2800" dirty="0" smtClean="0"/>
              <a:t>His first one hundred days in office produce a landslide of legislation and agencies </a:t>
            </a:r>
          </a:p>
          <a:p>
            <a:r>
              <a:rPr lang="en-US" sz="2800" dirty="0">
                <a:hlinkClick r:id="rId2"/>
              </a:rPr>
              <a:t>https://www.youtube.com/watch?v=XrWHVZPxceQ&amp;t=66s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085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69157"/>
            <a:ext cx="10178322" cy="445911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“Run on banks”</a:t>
            </a:r>
          </a:p>
          <a:p>
            <a:pPr lvl="1"/>
            <a:r>
              <a:rPr lang="en-US" sz="2400" dirty="0" smtClean="0"/>
              <a:t>People continuing to pull all of their money out of banks, thousands collapsing</a:t>
            </a:r>
          </a:p>
          <a:p>
            <a:r>
              <a:rPr lang="en-US" sz="2600" dirty="0" smtClean="0"/>
              <a:t>High unemployment</a:t>
            </a:r>
          </a:p>
          <a:p>
            <a:pPr lvl="1"/>
            <a:r>
              <a:rPr lang="en-US" sz="2400" dirty="0" smtClean="0"/>
              <a:t>No jobs = no spending = economic standstill </a:t>
            </a:r>
          </a:p>
          <a:p>
            <a:pPr lvl="1"/>
            <a:r>
              <a:rPr lang="en-US" sz="2400" dirty="0" smtClean="0"/>
              <a:t>Homes and farms being foreclosed</a:t>
            </a:r>
          </a:p>
          <a:p>
            <a:r>
              <a:rPr lang="en-US" sz="2600" dirty="0" smtClean="0"/>
              <a:t>You have no money, no job, no home</a:t>
            </a:r>
          </a:p>
          <a:p>
            <a:r>
              <a:rPr lang="en-US" sz="2600" dirty="0" smtClean="0"/>
              <a:t>No confidence in gov., banks, institutions, etc. </a:t>
            </a:r>
          </a:p>
        </p:txBody>
      </p:sp>
    </p:spTree>
    <p:extLst>
      <p:ext uri="{BB962C8B-B14F-4D97-AF65-F5344CB8AC3E}">
        <p14:creationId xmlns:p14="http://schemas.microsoft.com/office/powerpoint/2010/main" val="2687582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the great depression in cha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20" y="55188"/>
            <a:ext cx="9902824" cy="680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583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500" y="2256902"/>
            <a:ext cx="3320322" cy="3593591"/>
          </a:xfrm>
        </p:spPr>
        <p:txBody>
          <a:bodyPr/>
          <a:lstStyle/>
          <a:p>
            <a:r>
              <a:rPr lang="en-US" dirty="0" smtClean="0"/>
              <a:t>GDP is consumption, investment, exports, imports</a:t>
            </a:r>
          </a:p>
          <a:p>
            <a:r>
              <a:rPr lang="en-US" dirty="0" smtClean="0"/>
              <a:t>Overall economic health </a:t>
            </a:r>
            <a:endParaRPr lang="en-US" dirty="0"/>
          </a:p>
        </p:txBody>
      </p:sp>
      <p:pic>
        <p:nvPicPr>
          <p:cNvPr id="2050" name="Picture 2" descr="Image result for the great depression in cha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153" y="0"/>
            <a:ext cx="7441847" cy="674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123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Image result for life during great depre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752" y="0"/>
            <a:ext cx="8469137" cy="693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733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jobbureau.jpg (40213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86" y="0"/>
            <a:ext cx="9914114" cy="686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315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amp.jpg (36016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29" y="43684"/>
            <a:ext cx="9835093" cy="681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985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peacamp.jpg (32429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285" y="0"/>
            <a:ext cx="8943269" cy="687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222652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37</TotalTime>
  <Words>277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Gill Sans MT</vt:lpstr>
      <vt:lpstr>Impact</vt:lpstr>
      <vt:lpstr>Badge</vt:lpstr>
      <vt:lpstr>First Hundred Days</vt:lpstr>
      <vt:lpstr>The Challenge</vt:lpstr>
      <vt:lpstr>Situation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Response</vt:lpstr>
      <vt:lpstr>Fireside Chats</vt:lpstr>
      <vt:lpstr>The First New deal Poster Assignment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Hundred Days</dc:title>
  <dc:creator>Watts, Johnathan</dc:creator>
  <cp:lastModifiedBy>Watts, Johnathan</cp:lastModifiedBy>
  <cp:revision>5</cp:revision>
  <dcterms:created xsi:type="dcterms:W3CDTF">2019-01-07T14:03:33Z</dcterms:created>
  <dcterms:modified xsi:type="dcterms:W3CDTF">2019-01-07T14:40:47Z</dcterms:modified>
</cp:coreProperties>
</file>