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7" r:id="rId4"/>
    <p:sldId id="263" r:id="rId5"/>
    <p:sldId id="260" r:id="rId6"/>
    <p:sldId id="259" r:id="rId7"/>
    <p:sldId id="258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80" d="100"/>
          <a:sy n="80" d="100"/>
        </p:scale>
        <p:origin x="94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449B-75AB-9E4B-B35D-0D8E2C18F353}" type="datetimeFigureOut">
              <a:rPr lang="en-US" smtClean="0"/>
              <a:t>12/05/2018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70D92-50C5-CD48-9AE4-63129AC4E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kBE-OCHIU" TargetMode="External"/><Relationship Id="rId2" Type="http://schemas.openxmlformats.org/officeDocument/2006/relationships/hyperlink" Target="https://www.youtube.com/watch?v=7S_GvBM4-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cBV8KFFasY" TargetMode="External"/><Relationship Id="rId2" Type="http://schemas.openxmlformats.org/officeDocument/2006/relationships/hyperlink" Target="https://www.loc.gov/resource/mss48595.0102?sp=40&amp;r=-0.159,-0.041,1.281,0.657,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 and annotate the article on President Warren Harding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940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Presidents Series: Harding and Coolidge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www.youtube.com/watch?v=7S_GvBM4-Dk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https://www.youtube.com/watch?v=IUkBE-OCHIU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7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Politics of the 1920’s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Harding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720" y="1570960"/>
            <a:ext cx="7796540" cy="39978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Secretary of Interior Albert Fall leased public land at Teapot Dome, WY to private companies</a:t>
            </a:r>
          </a:p>
          <a:p>
            <a:r>
              <a:rPr lang="en-US" sz="2400" dirty="0" smtClean="0"/>
              <a:t>Took bribes for doing so; goes to prison</a:t>
            </a:r>
          </a:p>
          <a:p>
            <a:r>
              <a:rPr lang="en-US" sz="2400" dirty="0" smtClean="0"/>
              <a:t>How does this affect the idea of an active government for progressive policies?</a:t>
            </a:r>
          </a:p>
          <a:p>
            <a:pPr lvl="1"/>
            <a:r>
              <a:rPr lang="en-US" sz="2000" dirty="0" smtClean="0"/>
              <a:t>Leads to distrust in government whereas progressivism relied on honest and efficient government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348" y="1771488"/>
            <a:ext cx="2794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694" y="1413575"/>
            <a:ext cx="9245948" cy="4915036"/>
          </a:xfrm>
        </p:spPr>
        <p:txBody>
          <a:bodyPr/>
          <a:lstStyle/>
          <a:p>
            <a:r>
              <a:rPr lang="en-US" dirty="0" smtClean="0"/>
              <a:t>Warren Harding had many mistresses even going so far as to pay one of them off</a:t>
            </a:r>
          </a:p>
          <a:p>
            <a:r>
              <a:rPr lang="en-US" dirty="0" smtClean="0"/>
              <a:t>Code Words</a:t>
            </a:r>
          </a:p>
          <a:p>
            <a:pPr lvl="1"/>
            <a:r>
              <a:rPr lang="en-US" dirty="0">
                <a:hlinkClick r:id="rId2"/>
              </a:rPr>
              <a:t>https://www.loc.gov/resource/mss48595.0102?sp=40&amp;r=-0.159,-</a:t>
            </a:r>
            <a:r>
              <a:rPr lang="en-US" dirty="0" smtClean="0">
                <a:hlinkClick r:id="rId2"/>
              </a:rPr>
              <a:t>0.041,1.281,0.657,0</a:t>
            </a:r>
            <a:endParaRPr lang="en-US" dirty="0" smtClean="0"/>
          </a:p>
          <a:p>
            <a:r>
              <a:rPr lang="en-US" dirty="0" smtClean="0"/>
              <a:t>The letters</a:t>
            </a:r>
          </a:p>
          <a:p>
            <a:r>
              <a:rPr lang="en-US" dirty="0" smtClean="0">
                <a:hlinkClick r:id="rId3"/>
              </a:rPr>
              <a:t>John Oliver Warren Harding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2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-77334"/>
            <a:ext cx="8686801" cy="6935334"/>
          </a:xfrm>
        </p:spPr>
      </p:pic>
    </p:spTree>
    <p:extLst>
      <p:ext uri="{BB962C8B-B14F-4D97-AF65-F5344CB8AC3E}">
        <p14:creationId xmlns:p14="http://schemas.microsoft.com/office/powerpoint/2010/main" val="7291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88" y="13118"/>
            <a:ext cx="9927985" cy="6844882"/>
          </a:xfrm>
        </p:spPr>
      </p:pic>
    </p:spTree>
    <p:extLst>
      <p:ext uri="{BB962C8B-B14F-4D97-AF65-F5344CB8AC3E}">
        <p14:creationId xmlns:p14="http://schemas.microsoft.com/office/powerpoint/2010/main" val="1534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523" y="808056"/>
            <a:ext cx="6327539" cy="4977334"/>
          </a:xfrm>
        </p:spPr>
        <p:txBody>
          <a:bodyPr>
            <a:noAutofit/>
          </a:bodyPr>
          <a:lstStyle/>
          <a:p>
            <a:r>
              <a:rPr lang="en-US" sz="2800" dirty="0" smtClean="0"/>
              <a:t>Harding dies of a heart attack August 2, 1923</a:t>
            </a:r>
          </a:p>
          <a:p>
            <a:r>
              <a:rPr lang="en-US" sz="2800" dirty="0" smtClean="0"/>
              <a:t>VP Calvin Coolidge takes over </a:t>
            </a:r>
          </a:p>
          <a:p>
            <a:pPr lvl="1"/>
            <a:r>
              <a:rPr lang="en-US" sz="2400" dirty="0" smtClean="0"/>
              <a:t>Reporter once told him he had made a bet that he could get Cal to say more than two words. His response?</a:t>
            </a:r>
          </a:p>
          <a:p>
            <a:pPr lvl="2"/>
            <a:r>
              <a:rPr lang="en-US" sz="2000" dirty="0" smtClean="0"/>
              <a:t>”You lose.”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627" y="2203920"/>
            <a:ext cx="4703373" cy="3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8" y="1171575"/>
            <a:ext cx="6198951" cy="5035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4000" dirty="0" smtClean="0"/>
              <a:t>Americans tired of war overseas, wanted to stay out of world affairs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4000" dirty="0" smtClean="0"/>
              <a:t>1920’s known as period of isolationism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4000" dirty="0" smtClean="0"/>
              <a:t>Is it possible to be truly isolationist?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49" y="1885285"/>
            <a:ext cx="4946561" cy="32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952" y="1576098"/>
            <a:ext cx="4005333" cy="3997828"/>
          </a:xfrm>
        </p:spPr>
        <p:txBody>
          <a:bodyPr>
            <a:noAutofit/>
          </a:bodyPr>
          <a:lstStyle/>
          <a:p>
            <a:r>
              <a:rPr lang="en-US" sz="2800" dirty="0" smtClean="0"/>
              <a:t>Dawes Plan</a:t>
            </a:r>
          </a:p>
          <a:p>
            <a:pPr lvl="1"/>
            <a:r>
              <a:rPr lang="en-US" sz="2400" dirty="0" smtClean="0"/>
              <a:t>Loaned money to Germany to pay Allies to pay US</a:t>
            </a:r>
          </a:p>
          <a:p>
            <a:r>
              <a:rPr lang="en-US" sz="2800" dirty="0" smtClean="0"/>
              <a:t>Washington Conference</a:t>
            </a:r>
          </a:p>
          <a:p>
            <a:pPr lvl="1"/>
            <a:r>
              <a:rPr lang="en-US" sz="2400" dirty="0" smtClean="0"/>
              <a:t>Attempt to quell aggressions and arms races</a:t>
            </a:r>
          </a:p>
          <a:p>
            <a:r>
              <a:rPr lang="en-US" sz="2800" dirty="0" smtClean="0"/>
              <a:t>Kellogg-Briand Pact</a:t>
            </a:r>
          </a:p>
          <a:p>
            <a:pPr lvl="1"/>
            <a:r>
              <a:rPr lang="en-US" sz="2400" dirty="0" smtClean="0"/>
              <a:t>Outlawed war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00" y="1588149"/>
            <a:ext cx="6800900" cy="50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146</TotalTime>
  <Words>214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MS Shell Dlg 2</vt:lpstr>
      <vt:lpstr>Wingdings</vt:lpstr>
      <vt:lpstr>Wingdings 3</vt:lpstr>
      <vt:lpstr>Madison</vt:lpstr>
      <vt:lpstr>PowerPoint Presentation</vt:lpstr>
      <vt:lpstr>Politics of the 1920’s</vt:lpstr>
      <vt:lpstr>The Harding Administration</vt:lpstr>
      <vt:lpstr>Steamy</vt:lpstr>
      <vt:lpstr>PowerPoint Presentation</vt:lpstr>
      <vt:lpstr>PowerPoint Presentation</vt:lpstr>
      <vt:lpstr>Silent Cal</vt:lpstr>
      <vt:lpstr>Isolationism? </vt:lpstr>
      <vt:lpstr>Isolationism?</vt:lpstr>
      <vt:lpstr>The Presidents Series: Harding and Coolidge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of the 1920’s</dc:title>
  <dc:creator>Watts, Johnathan</dc:creator>
  <cp:lastModifiedBy>Watts, Johnathan</cp:lastModifiedBy>
  <cp:revision>11</cp:revision>
  <dcterms:created xsi:type="dcterms:W3CDTF">2017-11-22T17:39:48Z</dcterms:created>
  <dcterms:modified xsi:type="dcterms:W3CDTF">2018-12-05T14:18:26Z</dcterms:modified>
</cp:coreProperties>
</file>