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85" d="100"/>
          <a:sy n="85"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11/05/2018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11/05/2018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11/05/2018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11/05/2018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11/05/2018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11/05/2018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11/05/2018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Imperialism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1024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To </a:t>
            </a:r>
            <a:r>
              <a:rPr lang="en-US" dirty="0" err="1" smtClean="0"/>
              <a:t>Mckinley</a:t>
            </a:r>
            <a:endParaRPr lang="en-US" dirty="0"/>
          </a:p>
        </p:txBody>
      </p:sp>
      <p:sp>
        <p:nvSpPr>
          <p:cNvPr id="3" name="Content Placeholder 2"/>
          <p:cNvSpPr>
            <a:spLocks noGrp="1"/>
          </p:cNvSpPr>
          <p:nvPr>
            <p:ph idx="1"/>
          </p:nvPr>
        </p:nvSpPr>
        <p:spPr>
          <a:xfrm>
            <a:off x="680321" y="2237481"/>
            <a:ext cx="9613861" cy="3599316"/>
          </a:xfrm>
        </p:spPr>
        <p:txBody>
          <a:bodyPr>
            <a:normAutofit/>
          </a:bodyPr>
          <a:lstStyle/>
          <a:p>
            <a:r>
              <a:rPr lang="en-US" sz="2800" dirty="0" smtClean="0"/>
              <a:t>“I, Liliuokalani…do hereby solemnly protest against any and all acts done against myself and the constitutional government of the Hawaiian Kingdom…Now, to avoid any collision of armed forces and perhaps the loss of life, I do under this protest…yield my authority until such time as the Government of the United States </a:t>
            </a:r>
            <a:r>
              <a:rPr lang="en-US" sz="2800" dirty="0" err="1" smtClean="0"/>
              <a:t>shall,,,undo</a:t>
            </a:r>
            <a:r>
              <a:rPr lang="en-US" sz="2800" dirty="0" smtClean="0"/>
              <a:t> the action of its representatives and reinstate me in the authority which I claim as the </a:t>
            </a:r>
            <a:r>
              <a:rPr lang="en-US" sz="2800" dirty="0" err="1" smtClean="0"/>
              <a:t>constitutiutional</a:t>
            </a:r>
            <a:r>
              <a:rPr lang="en-US" sz="2800" dirty="0" smtClean="0"/>
              <a:t> sovereign of the Hawaiian Islands.”</a:t>
            </a:r>
            <a:endParaRPr lang="en-US" sz="2800" dirty="0"/>
          </a:p>
        </p:txBody>
      </p:sp>
    </p:spTree>
    <p:extLst>
      <p:ext uri="{BB962C8B-B14F-4D97-AF65-F5344CB8AC3E}">
        <p14:creationId xmlns:p14="http://schemas.microsoft.com/office/powerpoint/2010/main" val="3895170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 </a:t>
            </a:r>
            <a:endParaRPr lang="en-US" dirty="0"/>
          </a:p>
        </p:txBody>
      </p:sp>
      <p:sp>
        <p:nvSpPr>
          <p:cNvPr id="3" name="Content Placeholder 2"/>
          <p:cNvSpPr>
            <a:spLocks noGrp="1"/>
          </p:cNvSpPr>
          <p:nvPr>
            <p:ph idx="1"/>
          </p:nvPr>
        </p:nvSpPr>
        <p:spPr>
          <a:xfrm>
            <a:off x="409388" y="1986917"/>
            <a:ext cx="9974427" cy="4143440"/>
          </a:xfrm>
        </p:spPr>
        <p:txBody>
          <a:bodyPr>
            <a:noAutofit/>
          </a:bodyPr>
          <a:lstStyle/>
          <a:p>
            <a:r>
              <a:rPr lang="en-US" sz="2800" dirty="0" smtClean="0"/>
              <a:t>The policy in which stronger nations extend their economic, political, or military control over weaker territories</a:t>
            </a:r>
          </a:p>
          <a:p>
            <a:r>
              <a:rPr lang="en-US" sz="2800" dirty="0" smtClean="0"/>
              <a:t>Why?</a:t>
            </a:r>
          </a:p>
          <a:p>
            <a:pPr lvl="1"/>
            <a:r>
              <a:rPr lang="en-US" sz="2400" dirty="0" smtClean="0"/>
              <a:t>Global competition</a:t>
            </a:r>
          </a:p>
          <a:p>
            <a:pPr lvl="2"/>
            <a:r>
              <a:rPr lang="en-US" sz="2000" dirty="0" smtClean="0"/>
              <a:t>Other countries already taking land (Africa, Asia)</a:t>
            </a:r>
          </a:p>
          <a:p>
            <a:pPr lvl="1"/>
            <a:r>
              <a:rPr lang="en-US" sz="2400" dirty="0" smtClean="0"/>
              <a:t>Military strength</a:t>
            </a:r>
          </a:p>
          <a:p>
            <a:pPr lvl="1"/>
            <a:r>
              <a:rPr lang="en-US" sz="2400" dirty="0" smtClean="0"/>
              <a:t>New markets</a:t>
            </a:r>
          </a:p>
          <a:p>
            <a:pPr lvl="2"/>
            <a:r>
              <a:rPr lang="en-US" sz="2000" dirty="0" smtClean="0"/>
              <a:t>Producing more than enough for America</a:t>
            </a:r>
          </a:p>
          <a:p>
            <a:pPr lvl="1"/>
            <a:r>
              <a:rPr lang="en-US" sz="2400" dirty="0" smtClean="0"/>
              <a:t>Cultural superiority </a:t>
            </a:r>
          </a:p>
          <a:p>
            <a:pPr lvl="2"/>
            <a:r>
              <a:rPr lang="en-US" sz="2000" dirty="0" smtClean="0"/>
              <a:t>White supremacy </a:t>
            </a:r>
          </a:p>
          <a:p>
            <a:pPr lvl="2"/>
            <a:r>
              <a:rPr lang="en-US" sz="2000" dirty="0" smtClean="0"/>
              <a:t>“Civilize” uncultured peoples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431" y="2989456"/>
            <a:ext cx="4159320" cy="3657613"/>
          </a:xfrm>
          <a:prstGeom prst="rect">
            <a:avLst/>
          </a:prstGeom>
        </p:spPr>
      </p:pic>
    </p:spTree>
    <p:extLst>
      <p:ext uri="{BB962C8B-B14F-4D97-AF65-F5344CB8AC3E}">
        <p14:creationId xmlns:p14="http://schemas.microsoft.com/office/powerpoint/2010/main" val="185730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511" y="-3259"/>
            <a:ext cx="11575978" cy="6861259"/>
          </a:xfrm>
        </p:spPr>
      </p:pic>
    </p:spTree>
    <p:extLst>
      <p:ext uri="{BB962C8B-B14F-4D97-AF65-F5344CB8AC3E}">
        <p14:creationId xmlns:p14="http://schemas.microsoft.com/office/powerpoint/2010/main" val="3913828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 and Hawaii</a:t>
            </a:r>
            <a:endParaRPr lang="en-US" dirty="0"/>
          </a:p>
        </p:txBody>
      </p:sp>
      <p:sp>
        <p:nvSpPr>
          <p:cNvPr id="3" name="Content Placeholder 2"/>
          <p:cNvSpPr>
            <a:spLocks noGrp="1"/>
          </p:cNvSpPr>
          <p:nvPr>
            <p:ph idx="1"/>
          </p:nvPr>
        </p:nvSpPr>
        <p:spPr>
          <a:xfrm>
            <a:off x="499699" y="2067126"/>
            <a:ext cx="10953217" cy="4638473"/>
          </a:xfrm>
        </p:spPr>
        <p:txBody>
          <a:bodyPr>
            <a:noAutofit/>
          </a:bodyPr>
          <a:lstStyle/>
          <a:p>
            <a:r>
              <a:rPr lang="en-US" dirty="0" smtClean="0"/>
              <a:t>Bought Alaska in 1867 (7 Mil)</a:t>
            </a:r>
          </a:p>
          <a:p>
            <a:pPr lvl="1"/>
            <a:r>
              <a:rPr lang="en-US" dirty="0" smtClean="0"/>
              <a:t>“Seward’s Icebox/Folly” until they struck oil </a:t>
            </a:r>
          </a:p>
          <a:p>
            <a:r>
              <a:rPr lang="en-US" dirty="0" smtClean="0"/>
              <a:t>Takes Samoa for ports (protectorate)</a:t>
            </a:r>
          </a:p>
          <a:p>
            <a:r>
              <a:rPr lang="en-US" dirty="0" smtClean="0"/>
              <a:t>Large American sugar presence on Hawaii</a:t>
            </a:r>
          </a:p>
          <a:p>
            <a:pPr lvl="1"/>
            <a:r>
              <a:rPr lang="en-US" dirty="0" smtClean="0"/>
              <a:t>Want annexation to avoid </a:t>
            </a:r>
            <a:r>
              <a:rPr lang="en-US" dirty="0" smtClean="0"/>
              <a:t>tariffs (</a:t>
            </a:r>
            <a:r>
              <a:rPr lang="en-US" smtClean="0"/>
              <a:t>foreign import)</a:t>
            </a:r>
            <a:endParaRPr lang="en-US" dirty="0" smtClean="0"/>
          </a:p>
          <a:p>
            <a:pPr lvl="1"/>
            <a:r>
              <a:rPr lang="en-US" dirty="0" smtClean="0"/>
              <a:t>Want naval base at Pearl Harbor</a:t>
            </a:r>
          </a:p>
          <a:p>
            <a:r>
              <a:rPr lang="en-US" dirty="0" smtClean="0"/>
              <a:t>White plantation owners forced King </a:t>
            </a:r>
            <a:r>
              <a:rPr lang="en-US" dirty="0" err="1" smtClean="0"/>
              <a:t>Kalakaua</a:t>
            </a:r>
            <a:r>
              <a:rPr lang="en-US" dirty="0" smtClean="0"/>
              <a:t> to only give voting rights to wealthy landowners</a:t>
            </a:r>
          </a:p>
          <a:p>
            <a:r>
              <a:rPr lang="en-US" dirty="0" smtClean="0"/>
              <a:t>Queen Liliuokalani takes over and wants reform</a:t>
            </a:r>
          </a:p>
          <a:p>
            <a:pPr lvl="1"/>
            <a:r>
              <a:rPr lang="en-US" dirty="0" smtClean="0"/>
              <a:t>Overthrown by marines</a:t>
            </a:r>
          </a:p>
          <a:p>
            <a:pPr lvl="1"/>
            <a:r>
              <a:rPr lang="en-US" dirty="0" smtClean="0"/>
              <a:t>Sanford Dole, wealthy sugar head, made head of government </a:t>
            </a:r>
          </a:p>
          <a:p>
            <a:pPr lvl="1"/>
            <a:r>
              <a:rPr lang="en-US" dirty="0" smtClean="0"/>
              <a:t>Annexed as a territory in 1898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6445" y="716520"/>
            <a:ext cx="3776472" cy="2801719"/>
          </a:xfrm>
          <a:prstGeom prst="rect">
            <a:avLst/>
          </a:prstGeom>
        </p:spPr>
      </p:pic>
    </p:spTree>
    <p:extLst>
      <p:ext uri="{BB962C8B-B14F-4D97-AF65-F5344CB8AC3E}">
        <p14:creationId xmlns:p14="http://schemas.microsoft.com/office/powerpoint/2010/main" val="6591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With Spain </a:t>
            </a:r>
            <a:endParaRPr lang="en-US" dirty="0"/>
          </a:p>
        </p:txBody>
      </p:sp>
      <p:sp>
        <p:nvSpPr>
          <p:cNvPr id="3" name="Content Placeholder 2"/>
          <p:cNvSpPr>
            <a:spLocks noGrp="1"/>
          </p:cNvSpPr>
          <p:nvPr>
            <p:ph idx="1"/>
          </p:nvPr>
        </p:nvSpPr>
        <p:spPr>
          <a:xfrm>
            <a:off x="680321" y="2303006"/>
            <a:ext cx="5889812" cy="3599316"/>
          </a:xfrm>
        </p:spPr>
        <p:txBody>
          <a:bodyPr>
            <a:normAutofit/>
          </a:bodyPr>
          <a:lstStyle/>
          <a:p>
            <a:r>
              <a:rPr lang="en-US" sz="2800" dirty="0" smtClean="0"/>
              <a:t>Yellow Journalism sways public sympathy towards the Cuban rebels trying to break from Spain</a:t>
            </a:r>
          </a:p>
          <a:p>
            <a:pPr lvl="1"/>
            <a:r>
              <a:rPr lang="en-US" sz="2400" dirty="0" smtClean="0"/>
              <a:t>Sensationalized stories </a:t>
            </a:r>
          </a:p>
          <a:p>
            <a:r>
              <a:rPr lang="en-US" sz="2800" dirty="0" smtClean="0"/>
              <a:t>McKinley, who becomes President in 1897, sends the battleship Maine to protect Americans in Havana, Cuba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4267" y="753228"/>
            <a:ext cx="4645025" cy="5280389"/>
          </a:xfrm>
          <a:prstGeom prst="rect">
            <a:avLst/>
          </a:prstGeom>
        </p:spPr>
      </p:pic>
    </p:spTree>
    <p:extLst>
      <p:ext uri="{BB962C8B-B14F-4D97-AF65-F5344CB8AC3E}">
        <p14:creationId xmlns:p14="http://schemas.microsoft.com/office/powerpoint/2010/main" val="3454363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439</TotalTime>
  <Words>263</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Trebuchet MS</vt:lpstr>
      <vt:lpstr>Berlin</vt:lpstr>
      <vt:lpstr>Imperialism </vt:lpstr>
      <vt:lpstr>Letter To Mckinley</vt:lpstr>
      <vt:lpstr>Imperialism </vt:lpstr>
      <vt:lpstr>PowerPoint Presentation</vt:lpstr>
      <vt:lpstr>Alaska and Hawaii</vt:lpstr>
      <vt:lpstr>War With Spain </vt:lpstr>
    </vt:vector>
  </TitlesOfParts>
  <Company>Leon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dc:title>
  <dc:creator>Watts, Johnathan</dc:creator>
  <cp:lastModifiedBy>Watts, Johnathan</cp:lastModifiedBy>
  <cp:revision>11</cp:revision>
  <dcterms:created xsi:type="dcterms:W3CDTF">2016-11-14T20:48:44Z</dcterms:created>
  <dcterms:modified xsi:type="dcterms:W3CDTF">2018-11-05T19:12:34Z</dcterms:modified>
</cp:coreProperties>
</file>