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Y8SZDH3B_4" TargetMode="External"/><Relationship Id="rId2" Type="http://schemas.openxmlformats.org/officeDocument/2006/relationships/hyperlink" Target="https://www.youtube.com/watch?v=QazmVHAO0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a4HDgfWFs" TargetMode="External"/><Relationship Id="rId2" Type="http://schemas.openxmlformats.org/officeDocument/2006/relationships/hyperlink" Target="https://www.youtube.com/watch?v=Hd0PZ6DRSz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-KR9xwXqyk" TargetMode="External"/><Relationship Id="rId2" Type="http://schemas.openxmlformats.org/officeDocument/2006/relationships/hyperlink" Target="https://www.youtube.com/watch?v=6PXORQE5-C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JFK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Society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the graphic organizer copy the information from page 464 of your textbook</a:t>
            </a:r>
          </a:p>
          <a:p>
            <a:r>
              <a:rPr lang="en-US" sz="3200" dirty="0" smtClean="0"/>
              <a:t>Homework: Chapter 15.2 </a:t>
            </a:r>
            <a:r>
              <a:rPr lang="en-US" sz="3200" dirty="0" err="1" smtClean="0"/>
              <a:t>powerpoint</a:t>
            </a:r>
            <a:r>
              <a:rPr lang="en-US" sz="3200" dirty="0" smtClean="0"/>
              <a:t> “JFK and the Cold War” is on my website. You are responsible for this information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571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8" y="1711874"/>
            <a:ext cx="8776138" cy="5046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96" y="1405446"/>
            <a:ext cx="3079104" cy="3085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56" y="-37904"/>
            <a:ext cx="3405045" cy="22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90" y="77567"/>
            <a:ext cx="9080938" cy="6780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4533"/>
            <a:ext cx="2339200" cy="29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 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49" y="2099734"/>
            <a:ext cx="5291502" cy="46735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John F. Kennedy</a:t>
            </a:r>
          </a:p>
          <a:p>
            <a:pPr lvl="1"/>
            <a:r>
              <a:rPr lang="en-US" sz="2400" dirty="0" smtClean="0"/>
              <a:t>Democratic Senator MA</a:t>
            </a:r>
          </a:p>
          <a:p>
            <a:r>
              <a:rPr lang="en-US" sz="2800" dirty="0" smtClean="0"/>
              <a:t>Richard M. Nixon </a:t>
            </a:r>
          </a:p>
          <a:p>
            <a:pPr lvl="1"/>
            <a:r>
              <a:rPr lang="en-US" sz="2400" dirty="0" smtClean="0"/>
              <a:t>Vice President </a:t>
            </a:r>
          </a:p>
          <a:p>
            <a:r>
              <a:rPr lang="en-US" sz="2800" dirty="0" smtClean="0"/>
              <a:t>Televised Debates</a:t>
            </a:r>
          </a:p>
          <a:p>
            <a:pPr lvl="1"/>
            <a:r>
              <a:rPr lang="en-US" sz="2400" dirty="0" smtClean="0"/>
              <a:t>First ever; how would this change campaigning?</a:t>
            </a:r>
          </a:p>
          <a:p>
            <a:pPr lvl="1"/>
            <a:r>
              <a:rPr lang="en-US" sz="2400" dirty="0" smtClean="0"/>
              <a:t>Listeners thought Nixon won; Viewers thought Kennedy won </a:t>
            </a:r>
          </a:p>
          <a:p>
            <a:pPr lvl="1"/>
            <a:r>
              <a:rPr lang="en-US" sz="2400" dirty="0" smtClean="0">
                <a:hlinkClick r:id="rId2"/>
              </a:rPr>
              <a:t>Kennedy-Nixon Debate</a:t>
            </a:r>
            <a:endParaRPr lang="en-US" sz="2400" dirty="0" smtClean="0"/>
          </a:p>
          <a:p>
            <a:pPr lvl="1"/>
            <a:r>
              <a:rPr lang="en-US" sz="2400" dirty="0">
                <a:hlinkClick r:id="rId3"/>
              </a:rPr>
              <a:t>https://www.youtube.com/watch?v=4Y8SZDH3B_4</a:t>
            </a:r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84" y="610026"/>
            <a:ext cx="4650171" cy="433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929169" cy="3599316"/>
          </a:xfrm>
        </p:spPr>
        <p:txBody>
          <a:bodyPr>
            <a:noAutofit/>
          </a:bodyPr>
          <a:lstStyle/>
          <a:p>
            <a:r>
              <a:rPr lang="en-US" sz="2800" dirty="0" smtClean="0"/>
              <a:t>Americans had doubts about Kennedy</a:t>
            </a:r>
          </a:p>
          <a:p>
            <a:pPr lvl="1"/>
            <a:r>
              <a:rPr lang="en-US" sz="2800" dirty="0" smtClean="0"/>
              <a:t>Inexperience </a:t>
            </a:r>
            <a:endParaRPr lang="en-US" sz="2800" dirty="0"/>
          </a:p>
          <a:p>
            <a:pPr lvl="1"/>
            <a:r>
              <a:rPr lang="en-US" sz="2800" dirty="0"/>
              <a:t>Roman Catholic </a:t>
            </a:r>
          </a:p>
          <a:p>
            <a:pPr lvl="1"/>
            <a:r>
              <a:rPr lang="en-US" sz="2800" dirty="0"/>
              <a:t>Had the </a:t>
            </a:r>
            <a:r>
              <a:rPr lang="en-US" sz="2800" dirty="0" smtClean="0"/>
              <a:t>image</a:t>
            </a:r>
          </a:p>
          <a:p>
            <a:r>
              <a:rPr lang="en-US" sz="2800" dirty="0" smtClean="0"/>
              <a:t>Civil Rights</a:t>
            </a:r>
          </a:p>
          <a:p>
            <a:pPr lvl="1"/>
            <a:r>
              <a:rPr lang="en-US" sz="2800" dirty="0" smtClean="0"/>
              <a:t>MLK arrested for sit-in</a:t>
            </a:r>
          </a:p>
          <a:p>
            <a:pPr lvl="1"/>
            <a:r>
              <a:rPr lang="en-US" sz="2800" dirty="0" smtClean="0"/>
              <a:t>Eisenhower and Nixon were silent</a:t>
            </a:r>
          </a:p>
          <a:p>
            <a:pPr lvl="1"/>
            <a:r>
              <a:rPr lang="en-US" sz="2800" dirty="0" smtClean="0"/>
              <a:t>JFK called his wife and RFK got him out of jail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93" y="2052617"/>
            <a:ext cx="4660286" cy="38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7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76"/>
            <a:ext cx="12192000" cy="65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Kennedy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682044"/>
            <a:ext cx="6466713" cy="4254145"/>
          </a:xfrm>
        </p:spPr>
        <p:txBody>
          <a:bodyPr>
            <a:noAutofit/>
          </a:bodyPr>
          <a:lstStyle/>
          <a:p>
            <a:r>
              <a:rPr lang="en-US" sz="2400" dirty="0" smtClean="0"/>
              <a:t>Camelot </a:t>
            </a:r>
          </a:p>
          <a:p>
            <a:pPr lvl="1"/>
            <a:r>
              <a:rPr lang="en-US" sz="2000" dirty="0" smtClean="0">
                <a:hlinkClick r:id="rId2"/>
              </a:rPr>
              <a:t>Camelot </a:t>
            </a:r>
            <a:endParaRPr lang="en-US" sz="2000" dirty="0" smtClean="0"/>
          </a:p>
          <a:p>
            <a:pPr lvl="1"/>
            <a:r>
              <a:rPr lang="en-US" sz="2000" dirty="0" smtClean="0"/>
              <a:t>Grace, elegance, wit</a:t>
            </a:r>
          </a:p>
          <a:p>
            <a:pPr lvl="1"/>
            <a:r>
              <a:rPr lang="en-US" sz="2000" dirty="0" smtClean="0"/>
              <a:t>Contrast of what had come before (grandpa)</a:t>
            </a:r>
          </a:p>
          <a:p>
            <a:pPr lvl="1"/>
            <a:r>
              <a:rPr lang="en-US" sz="2000" dirty="0" smtClean="0">
                <a:hlinkClick r:id="rId3"/>
              </a:rPr>
              <a:t>Inaugural Address</a:t>
            </a:r>
            <a:endParaRPr lang="en-US" sz="2000" dirty="0" smtClean="0"/>
          </a:p>
          <a:p>
            <a:r>
              <a:rPr lang="en-US" sz="2400" dirty="0" smtClean="0"/>
              <a:t>Gave his brother the job of Attorney General</a:t>
            </a:r>
          </a:p>
          <a:p>
            <a:r>
              <a:rPr lang="en-US" sz="2400" dirty="0" smtClean="0"/>
              <a:t>Flexible Response </a:t>
            </a:r>
          </a:p>
          <a:p>
            <a:pPr lvl="1"/>
            <a:r>
              <a:rPr lang="en-US" sz="2000" dirty="0" smtClean="0"/>
              <a:t>Broaden options beyond nuclear </a:t>
            </a:r>
            <a:r>
              <a:rPr lang="en-US" sz="2000" dirty="0" smtClean="0"/>
              <a:t>weapons</a:t>
            </a:r>
          </a:p>
          <a:p>
            <a:r>
              <a:rPr lang="en-US" sz="2200" dirty="0" smtClean="0"/>
              <a:t>New Frontier (aiding the poor, education)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04" y="1267651"/>
            <a:ext cx="4372303" cy="447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4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49" y="152886"/>
            <a:ext cx="10131425" cy="1456267"/>
          </a:xfrm>
        </p:spPr>
        <p:txBody>
          <a:bodyPr/>
          <a:lstStyle/>
          <a:p>
            <a:r>
              <a:rPr lang="en-US" dirty="0" smtClean="0"/>
              <a:t>November 22, 1963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54" y="1221437"/>
            <a:ext cx="5736020" cy="19300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Zapruder</a:t>
            </a:r>
            <a:r>
              <a:rPr lang="en-US" dirty="0" smtClean="0"/>
              <a:t> Film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www.youtube.com/watch?v=6PXORQE5-CY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www.youtube.com/watch?v=j-KR9xwXqyk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48" y="184259"/>
            <a:ext cx="45720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64" y="3417090"/>
            <a:ext cx="4126624" cy="3265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45" y="3151477"/>
            <a:ext cx="5092808" cy="35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8" y="178840"/>
            <a:ext cx="10131425" cy="824089"/>
          </a:xfrm>
        </p:spPr>
        <p:txBody>
          <a:bodyPr/>
          <a:lstStyle/>
          <a:p>
            <a:r>
              <a:rPr lang="en-US" dirty="0" smtClean="0"/>
              <a:t>Lyndon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4" y="1002930"/>
            <a:ext cx="6539088" cy="2901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larger than life figure</a:t>
            </a:r>
          </a:p>
          <a:p>
            <a:r>
              <a:rPr lang="en-US" sz="3600" dirty="0" smtClean="0"/>
              <a:t>Wanted to create a “Great Society” </a:t>
            </a:r>
          </a:p>
          <a:p>
            <a:pPr lvl="1"/>
            <a:r>
              <a:rPr lang="en-US" sz="3200" dirty="0" smtClean="0"/>
              <a:t>Eradicate poverty, </a:t>
            </a:r>
            <a:r>
              <a:rPr lang="en-US" sz="3200" dirty="0" err="1" smtClean="0"/>
              <a:t>racism,etc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026" name="Picture 2" descr="Image result for johnson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11" y="453383"/>
            <a:ext cx="3687455" cy="54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yndon john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34" y="3904492"/>
            <a:ext cx="5040502" cy="283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88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51</TotalTime>
  <Words>192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JFK</vt:lpstr>
      <vt:lpstr>1952</vt:lpstr>
      <vt:lpstr>PowerPoint Presentation</vt:lpstr>
      <vt:lpstr>1960 Election </vt:lpstr>
      <vt:lpstr>Issues </vt:lpstr>
      <vt:lpstr>PowerPoint Presentation</vt:lpstr>
      <vt:lpstr>President Kennedy </vt:lpstr>
      <vt:lpstr>November 22, 1963</vt:lpstr>
      <vt:lpstr>Lyndon Johnson</vt:lpstr>
      <vt:lpstr>The Great Society Programs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JFK</dc:title>
  <dc:creator>Watts, Johnathan</dc:creator>
  <cp:lastModifiedBy>Watts, Johnathan</cp:lastModifiedBy>
  <cp:revision>7</cp:revision>
  <dcterms:created xsi:type="dcterms:W3CDTF">2017-03-21T18:33:23Z</dcterms:created>
  <dcterms:modified xsi:type="dcterms:W3CDTF">2019-03-25T14:00:32Z</dcterms:modified>
</cp:coreProperties>
</file>