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4" r:id="rId11"/>
    <p:sldId id="265" r:id="rId12"/>
    <p:sldId id="263" r:id="rId13"/>
    <p:sldId id="256" r:id="rId14"/>
    <p:sldId id="257" r:id="rId15"/>
    <p:sldId id="264" r:id="rId16"/>
    <p:sldId id="266" r:id="rId17"/>
    <p:sldId id="258" r:id="rId18"/>
    <p:sldId id="259" r:id="rId19"/>
    <p:sldId id="260" r:id="rId20"/>
    <p:sldId id="26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4CA06D-23FD-4A62-8328-E726394FD14C}">
          <p14:sldIdLst>
            <p14:sldId id="262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4"/>
            <p14:sldId id="265"/>
            <p14:sldId id="263"/>
            <p14:sldId id="256"/>
            <p14:sldId id="257"/>
            <p14:sldId id="264"/>
            <p14:sldId id="266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03/05/2019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03/05/2019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03/05/2019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03/05/2019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03/05/2019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03/05/2019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03/05/2019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03/05/2019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03/05/2019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03/05/2019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03/05/2019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03/05/2019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youtube.com/watch?v=8llS0ZkLVG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4" y="2913594"/>
            <a:ext cx="8610600" cy="1293028"/>
          </a:xfrm>
        </p:spPr>
        <p:txBody>
          <a:bodyPr/>
          <a:lstStyle/>
          <a:p>
            <a:r>
              <a:rPr lang="en-US" dirty="0" smtClean="0"/>
              <a:t>Korean War Timeline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489" y="2894246"/>
            <a:ext cx="4179711" cy="1293028"/>
          </a:xfrm>
        </p:spPr>
        <p:txBody>
          <a:bodyPr/>
          <a:lstStyle/>
          <a:p>
            <a:r>
              <a:rPr lang="en-US" dirty="0" smtClean="0"/>
              <a:t>Armistice Signed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korean war armistice signed politica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05"/>
            <a:ext cx="7500228" cy="566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2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korean dividing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2"/>
            <a:ext cx="3863622" cy="68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allahassee korean war memo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22" y="615327"/>
            <a:ext cx="8328378" cy="563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5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pic>
        <p:nvPicPr>
          <p:cNvPr id="1026" name="Picture 2" descr="Image result for korean peninsula at 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28763" cy="683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rump and k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78" y="37019"/>
            <a:ext cx="3947269" cy="356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trump kim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597368"/>
            <a:ext cx="59055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McCarthyism Notes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Oath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Amid the rise of radicalistic ideas Mr. </a:t>
            </a:r>
            <a:r>
              <a:rPr lang="en-US" sz="4000" dirty="0" err="1" smtClean="0"/>
              <a:t>Epting</a:t>
            </a:r>
            <a:r>
              <a:rPr lang="en-US" sz="4000" dirty="0" smtClean="0"/>
              <a:t> has requested that we have students sign the following half sheet </a:t>
            </a:r>
          </a:p>
          <a:p>
            <a:r>
              <a:rPr lang="en-US" sz="4000" dirty="0" smtClean="0"/>
              <a:t>Choosing not to sign may result in investigation and probable expulsion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42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0933" y="2991556"/>
            <a:ext cx="1761067" cy="688623"/>
          </a:xfrm>
        </p:spPr>
        <p:txBody>
          <a:bodyPr>
            <a:noAutofit/>
          </a:bodyPr>
          <a:lstStyle/>
          <a:p>
            <a:r>
              <a:rPr lang="en-US" sz="2000" dirty="0" smtClean="0"/>
              <a:t>“DO Nothing</a:t>
            </a:r>
            <a:br>
              <a:rPr lang="en-US" sz="2000" dirty="0" smtClean="0"/>
            </a:br>
            <a:r>
              <a:rPr lang="en-US" sz="2000" dirty="0" smtClean="0"/>
              <a:t>congress</a:t>
            </a:r>
            <a:r>
              <a:rPr lang="en-US" sz="2000" dirty="0" smtClean="0"/>
              <a:t>”</a:t>
            </a:r>
            <a:br>
              <a:rPr lang="en-US" sz="2000" dirty="0" smtClean="0"/>
            </a:br>
            <a:r>
              <a:rPr lang="en-US" sz="2000" dirty="0" smtClean="0"/>
              <a:t>and the Fair Deal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1948 electoral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112"/>
            <a:ext cx="10523833" cy="624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ruman news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99" y="0"/>
            <a:ext cx="9084733" cy="684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9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Suspicion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77" y="1540847"/>
            <a:ext cx="7148689" cy="531715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1950’s was prosperous and paranoid</a:t>
            </a:r>
          </a:p>
          <a:p>
            <a:r>
              <a:rPr lang="en-US" sz="2400" dirty="0" smtClean="0"/>
              <a:t>Loyalty review program to screen federal employees for communist activity </a:t>
            </a:r>
            <a:endParaRPr lang="en-US" sz="2400" dirty="0" smtClean="0"/>
          </a:p>
          <a:p>
            <a:pPr lvl="1"/>
            <a:r>
              <a:rPr lang="en-US" sz="2200" dirty="0" smtClean="0"/>
              <a:t>How do you determine comm. </a:t>
            </a:r>
            <a:r>
              <a:rPr lang="en-US" sz="2200" dirty="0"/>
              <a:t>a</a:t>
            </a:r>
            <a:r>
              <a:rPr lang="en-US" sz="2200" dirty="0" smtClean="0"/>
              <a:t>ctivity?</a:t>
            </a:r>
            <a:endParaRPr lang="en-US" sz="2200" dirty="0" smtClean="0"/>
          </a:p>
          <a:p>
            <a:r>
              <a:rPr lang="en-US" sz="2400" dirty="0" smtClean="0"/>
              <a:t>HUAC (House Un-American Activities Committee)</a:t>
            </a:r>
          </a:p>
          <a:p>
            <a:pPr lvl="1"/>
            <a:r>
              <a:rPr lang="en-US" sz="2400" dirty="0" smtClean="0"/>
              <a:t>Film industry questioned </a:t>
            </a:r>
          </a:p>
          <a:p>
            <a:pPr lvl="1"/>
            <a:r>
              <a:rPr lang="en-US" sz="2400" dirty="0" smtClean="0"/>
              <a:t>“Hollywood Ten” refuse to testify </a:t>
            </a:r>
          </a:p>
          <a:p>
            <a:pPr lvl="1"/>
            <a:r>
              <a:rPr lang="en-US" sz="2400" dirty="0" smtClean="0"/>
              <a:t>Blacklists created </a:t>
            </a:r>
          </a:p>
          <a:p>
            <a:r>
              <a:rPr lang="en-US" sz="2400" dirty="0" smtClean="0"/>
              <a:t>Alger Hiss, a U.S. diplomat at Yalta, found to be a spy</a:t>
            </a:r>
          </a:p>
          <a:p>
            <a:pPr lvl="1"/>
            <a:r>
              <a:rPr lang="en-US" sz="2400" dirty="0" smtClean="0"/>
              <a:t> “Pumpkin papers”</a:t>
            </a:r>
          </a:p>
          <a:p>
            <a:r>
              <a:rPr lang="en-US" sz="2400" dirty="0" smtClean="0"/>
              <a:t>Julius and Ethel Rosenberg executed for espionage. Supposedly passed atomic secrets.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43" y="2754489"/>
            <a:ext cx="4823553" cy="26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McCarthy’s </a:t>
            </a:r>
            <a:r>
              <a:rPr lang="en-US" i="1" dirty="0" smtClean="0"/>
              <a:t>Wheeling Speech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“While I cannot take the time to name all the men in the State Department who have been named as members of the communist Party and the members of a spy ring, I have here in my hand a list of 205 that were known…as being member of the Communist Party and who nevertheless are still working and shaping the policy of the State Department.”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61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Mccarthyism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3" y="1464060"/>
            <a:ext cx="6651978" cy="5929938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Accused </a:t>
            </a:r>
            <a:r>
              <a:rPr lang="en-US" sz="2800" dirty="0" err="1" smtClean="0"/>
              <a:t>SoS</a:t>
            </a:r>
            <a:r>
              <a:rPr lang="en-US" sz="2800" dirty="0" smtClean="0"/>
              <a:t> Acheson and George Marshall of disloyalty </a:t>
            </a:r>
          </a:p>
          <a:p>
            <a:r>
              <a:rPr lang="en-US" sz="2800" dirty="0" smtClean="0"/>
              <a:t>McCarran Act (Internal Security Act)</a:t>
            </a:r>
          </a:p>
          <a:p>
            <a:pPr lvl="1"/>
            <a:r>
              <a:rPr lang="en-US" sz="2800" dirty="0" smtClean="0"/>
              <a:t>All Communist organizations must register with gov.; could be arrested for national security purposes</a:t>
            </a:r>
          </a:p>
          <a:p>
            <a:pPr lvl="1"/>
            <a:r>
              <a:rPr lang="en-US" sz="2800" dirty="0" smtClean="0"/>
              <a:t>No passports, and records must be published </a:t>
            </a:r>
          </a:p>
          <a:p>
            <a:r>
              <a:rPr lang="en-US" sz="2800" dirty="0" smtClean="0"/>
              <a:t>Held hearings with vague, unfounded charges </a:t>
            </a:r>
          </a:p>
          <a:p>
            <a:r>
              <a:rPr lang="en-US" sz="2800" dirty="0" smtClean="0"/>
              <a:t>Went for the army…Not a good idea!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www.youtube.com/watch?v=8llS0ZkLVGA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452599"/>
            <a:ext cx="4531360" cy="272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7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778" y="2423839"/>
            <a:ext cx="6200422" cy="1293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Long Telegram/Containment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containment poli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80"/>
            <a:ext cx="4955822" cy="690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Paranoia: The Communist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67" y="1873955"/>
            <a:ext cx="10820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You will receive a slip of paper </a:t>
            </a:r>
          </a:p>
          <a:p>
            <a:pPr lvl="1"/>
            <a:r>
              <a:rPr lang="en-US" dirty="0" smtClean="0"/>
              <a:t>An eagle means you are not a Communist</a:t>
            </a:r>
          </a:p>
          <a:p>
            <a:pPr lvl="1"/>
            <a:r>
              <a:rPr lang="en-US" dirty="0" smtClean="0"/>
              <a:t>A hammer and sickle means you are a Communist </a:t>
            </a:r>
          </a:p>
          <a:p>
            <a:r>
              <a:rPr lang="en-US" dirty="0" smtClean="0"/>
              <a:t>You are not allowed to reveal your paper to </a:t>
            </a:r>
            <a:r>
              <a:rPr lang="en-US" b="1" dirty="0" smtClean="0"/>
              <a:t>anyone</a:t>
            </a:r>
            <a:endParaRPr lang="en-US" dirty="0" smtClean="0"/>
          </a:p>
          <a:p>
            <a:r>
              <a:rPr lang="en-US" dirty="0" smtClean="0"/>
              <a:t>Your task is to form a group without any Communists </a:t>
            </a:r>
          </a:p>
          <a:p>
            <a:r>
              <a:rPr lang="en-US" dirty="0" smtClean="0"/>
              <a:t>The largest group with no communists formed wins extra credit</a:t>
            </a:r>
          </a:p>
          <a:p>
            <a:r>
              <a:rPr lang="en-US" dirty="0" smtClean="0"/>
              <a:t>If a communist is found to be in your group you lose </a:t>
            </a:r>
          </a:p>
          <a:p>
            <a:r>
              <a:rPr lang="en-US" dirty="0" smtClean="0"/>
              <a:t>Communists: your task is to successfully infiltrate. If not a single fully non-Communist group is formed, then you win!</a:t>
            </a:r>
          </a:p>
          <a:p>
            <a:r>
              <a:rPr lang="en-US" dirty="0" smtClean="0"/>
              <a:t>Remember you can only ask questions…you will be disqualified if you show anyone your slip of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2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2457705"/>
            <a:ext cx="4416778" cy="1293028"/>
          </a:xfrm>
        </p:spPr>
        <p:txBody>
          <a:bodyPr/>
          <a:lstStyle/>
          <a:p>
            <a:r>
              <a:rPr lang="en-US" dirty="0" smtClean="0"/>
              <a:t>Truman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Truman doctrin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9778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7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021" y="2687378"/>
            <a:ext cx="3141133" cy="1293028"/>
          </a:xfrm>
        </p:spPr>
        <p:txBody>
          <a:bodyPr/>
          <a:lstStyle/>
          <a:p>
            <a:r>
              <a:rPr lang="en-US" dirty="0" smtClean="0"/>
              <a:t>NATO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Image result for N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205"/>
            <a:ext cx="9417041" cy="61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353" y="2638328"/>
            <a:ext cx="5692422" cy="1293028"/>
          </a:xfrm>
        </p:spPr>
        <p:txBody>
          <a:bodyPr/>
          <a:lstStyle/>
          <a:p>
            <a:r>
              <a:rPr lang="en-US" dirty="0" smtClean="0"/>
              <a:t>People’s Republic of China Established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375" y="4576515"/>
            <a:ext cx="10820400" cy="40241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4" name="Picture 4" descr="Image result for mao zedong propag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953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1821" y="1615556"/>
            <a:ext cx="2700867" cy="23400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North Korea Invades South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3955627"/>
            <a:ext cx="10820400" cy="4024125"/>
          </a:xfrm>
        </p:spPr>
        <p:txBody>
          <a:bodyPr/>
          <a:lstStyle/>
          <a:p>
            <a:endParaRPr lang="en-US"/>
          </a:p>
        </p:txBody>
      </p:sp>
      <p:pic>
        <p:nvPicPr>
          <p:cNvPr id="6146" name="Picture 2" descr="Image result for north korea invades south ko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78"/>
            <a:ext cx="9110133" cy="607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6223" y="2117853"/>
            <a:ext cx="3841044" cy="2622294"/>
          </a:xfrm>
        </p:spPr>
        <p:txBody>
          <a:bodyPr/>
          <a:lstStyle/>
          <a:p>
            <a:r>
              <a:rPr lang="en-US" dirty="0" smtClean="0"/>
              <a:t>Macarthur invades </a:t>
            </a:r>
            <a:r>
              <a:rPr lang="en-US" dirty="0" err="1" smtClean="0"/>
              <a:t>inchon</a:t>
            </a:r>
            <a:endParaRPr lang="en-US" dirty="0"/>
          </a:p>
        </p:txBody>
      </p:sp>
      <p:pic>
        <p:nvPicPr>
          <p:cNvPr id="7170" name="Picture 2" descr="Image result for macarthur invaded incho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4525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8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954" y="2446418"/>
            <a:ext cx="3920067" cy="1293028"/>
          </a:xfrm>
        </p:spPr>
        <p:txBody>
          <a:bodyPr/>
          <a:lstStyle/>
          <a:p>
            <a:r>
              <a:rPr lang="en-US" dirty="0" smtClean="0"/>
              <a:t>China Pushes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china korean war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2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8089" y="2457706"/>
            <a:ext cx="4078111" cy="1293028"/>
          </a:xfrm>
        </p:spPr>
        <p:txBody>
          <a:bodyPr/>
          <a:lstStyle/>
          <a:p>
            <a:r>
              <a:rPr lang="en-US" dirty="0" smtClean="0"/>
              <a:t>Truman Fires Macarthur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Macarthur criticizes tr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" y="1140178"/>
            <a:ext cx="6973733" cy="47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2038</TotalTime>
  <Words>386</Words>
  <Application>Microsoft Office PowerPoint</Application>
  <PresentationFormat>Widescreen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Vapor Trail</vt:lpstr>
      <vt:lpstr>Korean War Timeline Answers</vt:lpstr>
      <vt:lpstr>The Long Telegram/Containment</vt:lpstr>
      <vt:lpstr>Truman Doctrine</vt:lpstr>
      <vt:lpstr>NATO</vt:lpstr>
      <vt:lpstr>People’s Republic of China Established</vt:lpstr>
      <vt:lpstr>North Korea Invades South Korea</vt:lpstr>
      <vt:lpstr>Macarthur invades inchon</vt:lpstr>
      <vt:lpstr>China Pushes Back</vt:lpstr>
      <vt:lpstr>Truman Fires Macarthur</vt:lpstr>
      <vt:lpstr>Armistice Signed</vt:lpstr>
      <vt:lpstr>PowerPoint Presentation</vt:lpstr>
      <vt:lpstr>PowerPoint Presentation</vt:lpstr>
      <vt:lpstr>McCarthyism Notes </vt:lpstr>
      <vt:lpstr>School Oath </vt:lpstr>
      <vt:lpstr>“DO Nothing congress” and the Fair Deal</vt:lpstr>
      <vt:lpstr>PowerPoint Presentation</vt:lpstr>
      <vt:lpstr>Suspicion </vt:lpstr>
      <vt:lpstr>Joseph McCarthy’s Wheeling Speech </vt:lpstr>
      <vt:lpstr>Mccarthyism</vt:lpstr>
      <vt:lpstr>Paranoia: The Communist Activity 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Loyalty Oath</dc:title>
  <dc:creator>Watts, Johnathan</dc:creator>
  <cp:lastModifiedBy>Watts, Johnathan</cp:lastModifiedBy>
  <cp:revision>23</cp:revision>
  <dcterms:created xsi:type="dcterms:W3CDTF">2018-02-07T18:23:47Z</dcterms:created>
  <dcterms:modified xsi:type="dcterms:W3CDTF">2019-03-05T15:04:02Z</dcterms:modified>
</cp:coreProperties>
</file>