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9" r:id="rId4"/>
    <p:sldId id="259" r:id="rId5"/>
    <p:sldId id="260" r:id="rId6"/>
    <p:sldId id="261" r:id="rId7"/>
    <p:sldId id="256" r:id="rId8"/>
    <p:sldId id="257" r:id="rId9"/>
    <p:sldId id="258" r:id="rId10"/>
    <p:sldId id="267" r:id="rId11"/>
    <p:sldId id="268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2OQW6gR6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ytimes.com/interactive/2018/02/08/us/politics/budget-deficits-debt-bipartisan-spending-bill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Deal Coalition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Critics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9951156" cy="4899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Huey Long</a:t>
            </a:r>
          </a:p>
          <a:p>
            <a:pPr lvl="1"/>
            <a:r>
              <a:rPr lang="en-US" sz="2800" dirty="0" smtClean="0"/>
              <a:t>Wanted more intervention from gov. and income redistribution</a:t>
            </a:r>
          </a:p>
          <a:p>
            <a:r>
              <a:rPr lang="en-US" sz="2800" dirty="0" smtClean="0"/>
              <a:t>Many believed the gov. was going too far</a:t>
            </a:r>
          </a:p>
          <a:p>
            <a:pPr lvl="1"/>
            <a:r>
              <a:rPr lang="en-US" sz="2800" dirty="0" smtClean="0"/>
              <a:t>Deficit Spending</a:t>
            </a:r>
          </a:p>
          <a:p>
            <a:pPr lvl="2"/>
            <a:r>
              <a:rPr lang="en-US" sz="2400" dirty="0" smtClean="0"/>
              <a:t>Spending more than you collect in revenue </a:t>
            </a:r>
          </a:p>
          <a:p>
            <a:pPr lvl="2"/>
            <a:r>
              <a:rPr lang="en-US" sz="2400" dirty="0" smtClean="0"/>
              <a:t>Debt is the accumulation of deficits</a:t>
            </a:r>
          </a:p>
          <a:p>
            <a:pPr lvl="2"/>
            <a:r>
              <a:rPr lang="en-US" sz="2400" dirty="0" smtClean="0"/>
              <a:t>Debt Clock</a:t>
            </a:r>
          </a:p>
          <a:p>
            <a:pPr lvl="2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www.youtube.com/watch?v=So2OQW6gR6I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98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54751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Republicans and Democrats both talk big about the debt and spending when out of power, but when in power it benefits them politically to enact programs and spend </a:t>
            </a:r>
            <a:r>
              <a:rPr lang="en-US" sz="2800" dirty="0" smtClean="0"/>
              <a:t>more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https://www.nytimes.com/interactive/2018/02/08/us/politics/budget-deficits-debt-bipartisan-spending-bill.html</a:t>
            </a:r>
            <a:endParaRPr lang="en-US" sz="2800" dirty="0"/>
          </a:p>
          <a:p>
            <a:r>
              <a:rPr lang="en-US" dirty="0" smtClean="0"/>
              <a:t>Example: Republican Debt Clock at convention vs. Republican Congress and President voting to increase spending </a:t>
            </a:r>
            <a:endParaRPr lang="en-US" dirty="0"/>
          </a:p>
        </p:txBody>
      </p:sp>
      <p:pic>
        <p:nvPicPr>
          <p:cNvPr id="4098" name="Picture 2" descr="Image result for republican debt clock 2012 con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11" y="3607241"/>
            <a:ext cx="4289777" cy="30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overnment spending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1" y="50541"/>
            <a:ext cx="10422466" cy="66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US. Debt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8" y="0"/>
            <a:ext cx="8896350" cy="69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2018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741907"/>
            <a:ext cx="5467350" cy="33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2018 bu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67246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6711"/>
            <a:ext cx="9601200" cy="3581400"/>
          </a:xfrm>
        </p:spPr>
        <p:txBody>
          <a:bodyPr/>
          <a:lstStyle/>
          <a:p>
            <a:r>
              <a:rPr lang="en-US" dirty="0" smtClean="0"/>
              <a:t>Increased power of the federal government to support the needy and intervene in the economy</a:t>
            </a:r>
          </a:p>
          <a:p>
            <a:r>
              <a:rPr lang="en-US" dirty="0" smtClean="0"/>
              <a:t>Did it work?</a:t>
            </a:r>
          </a:p>
        </p:txBody>
      </p:sp>
      <p:pic>
        <p:nvPicPr>
          <p:cNvPr id="7170" name="Picture 2" descr="Image result for did the new deal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2274440"/>
            <a:ext cx="7371645" cy="44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7645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Democrats had a unifying message of helping all working class people </a:t>
            </a:r>
          </a:p>
          <a:p>
            <a:pPr lvl="1"/>
            <a:r>
              <a:rPr lang="en-US" sz="3200" dirty="0" smtClean="0"/>
              <a:t>Problem today? </a:t>
            </a:r>
          </a:p>
          <a:p>
            <a:r>
              <a:rPr lang="en-US" sz="3200" dirty="0" smtClean="0"/>
              <a:t>Eleanor Roosevelt brought in African Americans (Rep.) and women </a:t>
            </a:r>
          </a:p>
          <a:p>
            <a:r>
              <a:rPr lang="en-US" sz="3200" dirty="0" smtClean="0"/>
              <a:t>Solid South, farmers, African Americans, workers, immigrants, progressives, etc.</a:t>
            </a:r>
          </a:p>
          <a:p>
            <a:r>
              <a:rPr lang="en-US" sz="3200" dirty="0" smtClean="0"/>
              <a:t>Wins Re-election despite GD still happening</a:t>
            </a:r>
          </a:p>
        </p:txBody>
      </p:sp>
    </p:spTree>
    <p:extLst>
      <p:ext uri="{BB962C8B-B14F-4D97-AF65-F5344CB8AC3E}">
        <p14:creationId xmlns:p14="http://schemas.microsoft.com/office/powerpoint/2010/main" val="32479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1936 electoral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32"/>
            <a:ext cx="12192000" cy="65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Shechter</a:t>
            </a:r>
            <a:r>
              <a:rPr lang="en-US" dirty="0" smtClean="0"/>
              <a:t> Poultry Corporation v. U.S. (1935)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is this important?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156" y="1659467"/>
            <a:ext cx="4995333" cy="5198533"/>
          </a:xfrm>
        </p:spPr>
        <p:txBody>
          <a:bodyPr>
            <a:normAutofit/>
          </a:bodyPr>
          <a:lstStyle/>
          <a:p>
            <a:r>
              <a:rPr lang="en-US" dirty="0" smtClean="0"/>
              <a:t>The Supreme Court begins to strike down parts of Roosevelt’s New Deal </a:t>
            </a:r>
          </a:p>
          <a:p>
            <a:r>
              <a:rPr lang="en-US" dirty="0" smtClean="0"/>
              <a:t>Roosevelt devises a plan</a:t>
            </a:r>
          </a:p>
          <a:p>
            <a:pPr lvl="1"/>
            <a:r>
              <a:rPr lang="en-US" dirty="0" smtClean="0"/>
              <a:t>Increase the number of justices</a:t>
            </a:r>
          </a:p>
          <a:p>
            <a:pPr lvl="1"/>
            <a:r>
              <a:rPr lang="en-US" dirty="0" smtClean="0"/>
              <a:t>Allow the President to appoint another new justice for every current justice over 70</a:t>
            </a:r>
          </a:p>
          <a:p>
            <a:pPr lvl="1"/>
            <a:r>
              <a:rPr lang="en-US" dirty="0" smtClean="0"/>
              <a:t>Would allow Roosevelt to appoint up to six new justices </a:t>
            </a:r>
          </a:p>
          <a:p>
            <a:pPr lvl="1"/>
            <a:r>
              <a:rPr lang="en-US" dirty="0" smtClean="0"/>
              <a:t>Seen as executive overreach and violating separation of powers</a:t>
            </a:r>
          </a:p>
          <a:p>
            <a:pPr lvl="1"/>
            <a:r>
              <a:rPr lang="en-US" dirty="0" smtClean="0"/>
              <a:t>Backs off; Switch In Time That Saved The Nine</a:t>
            </a:r>
            <a:endParaRPr lang="en-US" dirty="0"/>
          </a:p>
        </p:txBody>
      </p:sp>
      <p:pic>
        <p:nvPicPr>
          <p:cNvPr id="5122" name="Picture 2" descr="Image result for court pack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9" y="1659467"/>
            <a:ext cx="6358151" cy="35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of Gov.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6355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should the role of government be?</a:t>
            </a:r>
          </a:p>
          <a:p>
            <a:pPr lvl="1"/>
            <a:r>
              <a:rPr lang="en-US" sz="2800" dirty="0" smtClean="0"/>
              <a:t>Consider the things you believe the federal government should be responsible for</a:t>
            </a:r>
          </a:p>
          <a:p>
            <a:r>
              <a:rPr lang="en-US" sz="2800" dirty="0" smtClean="0"/>
              <a:t>What should the role of government not be?</a:t>
            </a:r>
          </a:p>
          <a:p>
            <a:pPr lvl="1"/>
            <a:r>
              <a:rPr lang="en-US" sz="2800" dirty="0" smtClean="0"/>
              <a:t>What things do you believe the federal government should not be involved in/have control over?</a:t>
            </a:r>
          </a:p>
        </p:txBody>
      </p:sp>
    </p:spTree>
    <p:extLst>
      <p:ext uri="{BB962C8B-B14F-4D97-AF65-F5344CB8AC3E}">
        <p14:creationId xmlns:p14="http://schemas.microsoft.com/office/powerpoint/2010/main" val="39878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Roles For Gov.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Broker State</a:t>
            </a:r>
          </a:p>
          <a:p>
            <a:pPr lvl="1"/>
            <a:r>
              <a:rPr lang="en-US" sz="2800" dirty="0" smtClean="0"/>
              <a:t>Government works out conflict among different interests</a:t>
            </a:r>
          </a:p>
          <a:p>
            <a:r>
              <a:rPr lang="en-US" sz="2800" dirty="0" smtClean="0"/>
              <a:t>Welfare State</a:t>
            </a:r>
          </a:p>
          <a:p>
            <a:pPr lvl="1"/>
            <a:r>
              <a:rPr lang="en-US" sz="2800" dirty="0" smtClean="0"/>
              <a:t>Safety net protecting Americans from economic disaster</a:t>
            </a:r>
          </a:p>
          <a:p>
            <a:pPr lvl="1"/>
            <a:r>
              <a:rPr lang="en-US" sz="2800" dirty="0" smtClean="0"/>
              <a:t>Some see as handouts </a:t>
            </a:r>
          </a:p>
        </p:txBody>
      </p:sp>
    </p:spTree>
    <p:extLst>
      <p:ext uri="{BB962C8B-B14F-4D97-AF65-F5344CB8AC3E}">
        <p14:creationId xmlns:p14="http://schemas.microsoft.com/office/powerpoint/2010/main" val="2825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472</TotalTime>
  <Words>328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New Deal Coalition</vt:lpstr>
      <vt:lpstr>The Coalition</vt:lpstr>
      <vt:lpstr>PowerPoint Presentation</vt:lpstr>
      <vt:lpstr>The Court</vt:lpstr>
      <vt:lpstr>Shechter Poultry Corporation v. U.S. (1935)</vt:lpstr>
      <vt:lpstr>Court Packing Plan</vt:lpstr>
      <vt:lpstr>Role of Gov.</vt:lpstr>
      <vt:lpstr>Brainstorm</vt:lpstr>
      <vt:lpstr>New Roles For Gov. </vt:lpstr>
      <vt:lpstr>New Deal Critics</vt:lpstr>
      <vt:lpstr>PowerPoint Presentation</vt:lpstr>
      <vt:lpstr>PowerPoint Presentation</vt:lpstr>
      <vt:lpstr>PowerPoint Presentation</vt:lpstr>
      <vt:lpstr>PowerPoint Presentation</vt:lpstr>
      <vt:lpstr>New Deal Legacy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Gov.</dc:title>
  <dc:creator>Watts, Johnathan</dc:creator>
  <cp:lastModifiedBy>Watts, Johnathan</cp:lastModifiedBy>
  <cp:revision>10</cp:revision>
  <dcterms:created xsi:type="dcterms:W3CDTF">2019-01-16T18:04:51Z</dcterms:created>
  <dcterms:modified xsi:type="dcterms:W3CDTF">2019-01-22T18:51:24Z</dcterms:modified>
</cp:coreProperties>
</file>