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 Taking and Annotating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Styles of note taking (board)</a:t>
            </a:r>
          </a:p>
        </p:txBody>
      </p:sp>
    </p:spTree>
    <p:extLst>
      <p:ext uri="{BB962C8B-B14F-4D97-AF65-F5344CB8AC3E}">
        <p14:creationId xmlns:p14="http://schemas.microsoft.com/office/powerpoint/2010/main" val="64736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022" y="1577622"/>
            <a:ext cx="931456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Why do we annotate? </a:t>
            </a:r>
          </a:p>
          <a:p>
            <a:r>
              <a:rPr lang="en-US" sz="2800" dirty="0" smtClean="0"/>
              <a:t>How do we annotate? </a:t>
            </a:r>
          </a:p>
          <a:p>
            <a:r>
              <a:rPr lang="en-US" sz="2800" dirty="0" smtClean="0"/>
              <a:t>Symbols, underlining, highlighting </a:t>
            </a:r>
          </a:p>
          <a:p>
            <a:r>
              <a:rPr lang="en-US" sz="2800" dirty="0" smtClean="0"/>
              <a:t>What do we annotate? </a:t>
            </a:r>
          </a:p>
          <a:p>
            <a:r>
              <a:rPr lang="en-US" sz="2800" dirty="0" smtClean="0"/>
              <a:t>Important phrases, vocabulary, main ideas, questionable statements etc. </a:t>
            </a:r>
          </a:p>
          <a:p>
            <a:r>
              <a:rPr lang="en-US" sz="2800" dirty="0" smtClean="0"/>
              <a:t>All documents we read in here </a:t>
            </a:r>
            <a:r>
              <a:rPr lang="en-US" sz="2800" b="1" dirty="0" smtClean="0"/>
              <a:t>must</a:t>
            </a:r>
            <a:r>
              <a:rPr lang="en-US" sz="2800" dirty="0" smtClean="0"/>
              <a:t> be annotated for credit; essential for understanding text </a:t>
            </a:r>
          </a:p>
          <a:p>
            <a:r>
              <a:rPr lang="en-US" sz="2800" dirty="0" smtClean="0"/>
              <a:t>On the handout fill out the “Analyze a Written Document” side by first reading the letter </a:t>
            </a:r>
          </a:p>
          <a:p>
            <a:r>
              <a:rPr lang="en-US" sz="2800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6879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723" y="1986845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Understanding political cartoons is an essential skill for success in this course and on the EOC</a:t>
            </a:r>
          </a:p>
          <a:p>
            <a:r>
              <a:rPr lang="en-US" sz="3200" dirty="0" smtClean="0"/>
              <a:t>With a partner fill out the “Cartoon Analysis Worksheet” using the cartoon on the following slide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47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est political cartoons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1" y="0"/>
            <a:ext cx="10430933" cy="68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114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Note Taking and Annotating </vt:lpstr>
      <vt:lpstr>PowerPoint Presentation</vt:lpstr>
      <vt:lpstr>Annotations </vt:lpstr>
      <vt:lpstr>Cartoons 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Taking and Annotating </dc:title>
  <dc:creator>Watts, Johnathan</dc:creator>
  <cp:lastModifiedBy>Watts, Johnathan</cp:lastModifiedBy>
  <cp:revision>2</cp:revision>
  <dcterms:created xsi:type="dcterms:W3CDTF">2018-07-30T16:29:33Z</dcterms:created>
  <dcterms:modified xsi:type="dcterms:W3CDTF">2018-07-30T16:38:06Z</dcterms:modified>
</cp:coreProperties>
</file>