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9" r:id="rId4"/>
    <p:sldId id="263" r:id="rId5"/>
    <p:sldId id="258" r:id="rId6"/>
    <p:sldId id="264" r:id="rId7"/>
    <p:sldId id="260" r:id="rId8"/>
    <p:sldId id="262" r:id="rId9"/>
    <p:sldId id="26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5" d="100"/>
          <a:sy n="85" d="100"/>
        </p:scale>
        <p:origin x="77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278993-A13C-443A-8E2B-3ECAD75FE9D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42DD68D-A3CD-4FD1-9DDA-3AEBF9B8E113}">
      <dgm:prSet phldrT="[Text]"/>
      <dgm:spPr/>
      <dgm:t>
        <a:bodyPr/>
        <a:lstStyle/>
        <a:p>
          <a:r>
            <a:rPr lang="en-US" dirty="0" smtClean="0"/>
            <a:t>Lincoln</a:t>
          </a:r>
          <a:endParaRPr lang="en-US" dirty="0"/>
        </a:p>
      </dgm:t>
    </dgm:pt>
    <dgm:pt modelId="{50CE77A4-A08F-4D26-9C9A-9E85C3F44211}" type="parTrans" cxnId="{C2DBF9FE-EA5E-4B28-B020-F52CCF37B5A3}">
      <dgm:prSet/>
      <dgm:spPr/>
      <dgm:t>
        <a:bodyPr/>
        <a:lstStyle/>
        <a:p>
          <a:endParaRPr lang="en-US"/>
        </a:p>
      </dgm:t>
    </dgm:pt>
    <dgm:pt modelId="{7B191D4F-D999-4554-A55E-9F9F563224C8}" type="sibTrans" cxnId="{C2DBF9FE-EA5E-4B28-B020-F52CCF37B5A3}">
      <dgm:prSet/>
      <dgm:spPr/>
      <dgm:t>
        <a:bodyPr/>
        <a:lstStyle/>
        <a:p>
          <a:endParaRPr lang="en-US"/>
        </a:p>
      </dgm:t>
    </dgm:pt>
    <dgm:pt modelId="{C0203478-7492-4A6E-8867-C9DA02444B6A}">
      <dgm:prSet phldrT="[Text]"/>
      <dgm:spPr/>
      <dgm:t>
        <a:bodyPr/>
        <a:lstStyle/>
        <a:p>
          <a:r>
            <a:rPr lang="en-US" dirty="0" smtClean="0"/>
            <a:t>Amnesty to most southerners</a:t>
          </a:r>
          <a:endParaRPr lang="en-US" dirty="0"/>
        </a:p>
      </dgm:t>
    </dgm:pt>
    <dgm:pt modelId="{7E465F32-4B5C-4541-87E8-C0CA104AEC92}" type="parTrans" cxnId="{45303EEB-CBED-4D24-9F7B-D239FACA987A}">
      <dgm:prSet/>
      <dgm:spPr/>
      <dgm:t>
        <a:bodyPr/>
        <a:lstStyle/>
        <a:p>
          <a:endParaRPr lang="en-US"/>
        </a:p>
      </dgm:t>
    </dgm:pt>
    <dgm:pt modelId="{B4509DAE-8D0E-4888-BF6E-7425E2090A4D}" type="sibTrans" cxnId="{45303EEB-CBED-4D24-9F7B-D239FACA987A}">
      <dgm:prSet/>
      <dgm:spPr/>
      <dgm:t>
        <a:bodyPr/>
        <a:lstStyle/>
        <a:p>
          <a:endParaRPr lang="en-US"/>
        </a:p>
      </dgm:t>
    </dgm:pt>
    <dgm:pt modelId="{80728579-BFCA-43E8-AB86-51DA87E7A106}">
      <dgm:prSet phldrT="[Text]"/>
      <dgm:spPr/>
      <dgm:t>
        <a:bodyPr/>
        <a:lstStyle/>
        <a:p>
          <a:r>
            <a:rPr lang="en-US" dirty="0" smtClean="0"/>
            <a:t>10% Oath of loyalty</a:t>
          </a:r>
          <a:endParaRPr lang="en-US" dirty="0"/>
        </a:p>
      </dgm:t>
    </dgm:pt>
    <dgm:pt modelId="{D408122C-5608-494B-BC0D-2907E9100A61}" type="parTrans" cxnId="{A5E02A5E-C841-4719-A948-651627D1366A}">
      <dgm:prSet/>
      <dgm:spPr/>
      <dgm:t>
        <a:bodyPr/>
        <a:lstStyle/>
        <a:p>
          <a:endParaRPr lang="en-US"/>
        </a:p>
      </dgm:t>
    </dgm:pt>
    <dgm:pt modelId="{D9EE9D97-F203-47FF-83C5-BCA940EF9754}" type="sibTrans" cxnId="{A5E02A5E-C841-4719-A948-651627D1366A}">
      <dgm:prSet/>
      <dgm:spPr/>
      <dgm:t>
        <a:bodyPr/>
        <a:lstStyle/>
        <a:p>
          <a:endParaRPr lang="en-US"/>
        </a:p>
      </dgm:t>
    </dgm:pt>
    <dgm:pt modelId="{F6C4A2CE-B16F-4112-B8D1-F72AC76D1F6F}">
      <dgm:prSet phldrT="[Text]"/>
      <dgm:spPr/>
      <dgm:t>
        <a:bodyPr/>
        <a:lstStyle/>
        <a:p>
          <a:r>
            <a:rPr lang="en-US" dirty="0" smtClean="0"/>
            <a:t>Johnson</a:t>
          </a:r>
          <a:endParaRPr lang="en-US" dirty="0"/>
        </a:p>
      </dgm:t>
    </dgm:pt>
    <dgm:pt modelId="{ABA72FA1-E48E-4ADF-B33E-80923622BEBC}" type="parTrans" cxnId="{1BC5E1E8-0AE4-487C-A08B-9428C06389A2}">
      <dgm:prSet/>
      <dgm:spPr/>
      <dgm:t>
        <a:bodyPr/>
        <a:lstStyle/>
        <a:p>
          <a:endParaRPr lang="en-US"/>
        </a:p>
      </dgm:t>
    </dgm:pt>
    <dgm:pt modelId="{853E0566-9CA0-4E23-8924-A1B07E4D04CD}" type="sibTrans" cxnId="{1BC5E1E8-0AE4-487C-A08B-9428C06389A2}">
      <dgm:prSet/>
      <dgm:spPr/>
      <dgm:t>
        <a:bodyPr/>
        <a:lstStyle/>
        <a:p>
          <a:endParaRPr lang="en-US"/>
        </a:p>
      </dgm:t>
    </dgm:pt>
    <dgm:pt modelId="{F6CE97F4-43DF-4F71-BD90-96493EB85F96}">
      <dgm:prSet phldrT="[Text]"/>
      <dgm:spPr/>
      <dgm:t>
        <a:bodyPr/>
        <a:lstStyle/>
        <a:p>
          <a:r>
            <a:rPr lang="en-US" dirty="0" smtClean="0"/>
            <a:t>Similar to Lincoln’s</a:t>
          </a:r>
          <a:endParaRPr lang="en-US" dirty="0"/>
        </a:p>
      </dgm:t>
    </dgm:pt>
    <dgm:pt modelId="{B5A95BC5-0A85-4940-936F-C3A8DA2697B7}" type="parTrans" cxnId="{BB27FB4C-B414-481E-A756-102F1E5EF8CF}">
      <dgm:prSet/>
      <dgm:spPr/>
      <dgm:t>
        <a:bodyPr/>
        <a:lstStyle/>
        <a:p>
          <a:endParaRPr lang="en-US"/>
        </a:p>
      </dgm:t>
    </dgm:pt>
    <dgm:pt modelId="{71C837B7-795A-4ADB-878E-93D858B6E6E4}" type="sibTrans" cxnId="{BB27FB4C-B414-481E-A756-102F1E5EF8CF}">
      <dgm:prSet/>
      <dgm:spPr/>
      <dgm:t>
        <a:bodyPr/>
        <a:lstStyle/>
        <a:p>
          <a:endParaRPr lang="en-US"/>
        </a:p>
      </dgm:t>
    </dgm:pt>
    <dgm:pt modelId="{B6E131D9-AED6-49D0-B9EF-F1F84477E02D}">
      <dgm:prSet phldrT="[Text]"/>
      <dgm:spPr/>
      <dgm:t>
        <a:bodyPr/>
        <a:lstStyle/>
        <a:p>
          <a:r>
            <a:rPr lang="en-US" dirty="0" smtClean="0"/>
            <a:t>Amnesty to all except general’s and wealthy planters</a:t>
          </a:r>
          <a:endParaRPr lang="en-US" dirty="0"/>
        </a:p>
      </dgm:t>
    </dgm:pt>
    <dgm:pt modelId="{D3E11A7B-9FF5-442C-9B57-524A084949B0}" type="parTrans" cxnId="{003CFE99-967F-456A-BA7E-01226444A9C9}">
      <dgm:prSet/>
      <dgm:spPr/>
      <dgm:t>
        <a:bodyPr/>
        <a:lstStyle/>
        <a:p>
          <a:endParaRPr lang="en-US"/>
        </a:p>
      </dgm:t>
    </dgm:pt>
    <dgm:pt modelId="{2591F1AD-8127-4B36-9F2E-007E2B9B9CE1}" type="sibTrans" cxnId="{003CFE99-967F-456A-BA7E-01226444A9C9}">
      <dgm:prSet/>
      <dgm:spPr/>
      <dgm:t>
        <a:bodyPr/>
        <a:lstStyle/>
        <a:p>
          <a:endParaRPr lang="en-US"/>
        </a:p>
      </dgm:t>
    </dgm:pt>
    <dgm:pt modelId="{0B32AAE4-58DF-4399-B66E-A3E7BE399BF7}">
      <dgm:prSet phldrT="[Text]"/>
      <dgm:spPr/>
      <dgm:t>
        <a:bodyPr/>
        <a:lstStyle/>
        <a:p>
          <a:r>
            <a:rPr lang="en-US" dirty="0" smtClean="0"/>
            <a:t>Radical Republicans</a:t>
          </a:r>
          <a:endParaRPr lang="en-US" dirty="0"/>
        </a:p>
      </dgm:t>
    </dgm:pt>
    <dgm:pt modelId="{BAEFF8D4-EC20-4133-B3CE-4D0EEEEFD959}" type="parTrans" cxnId="{91632F85-502D-442D-A731-81BFAF0CA357}">
      <dgm:prSet/>
      <dgm:spPr/>
      <dgm:t>
        <a:bodyPr/>
        <a:lstStyle/>
        <a:p>
          <a:endParaRPr lang="en-US"/>
        </a:p>
      </dgm:t>
    </dgm:pt>
    <dgm:pt modelId="{C826C7D9-601B-4A7A-BD77-AB306AFB2164}" type="sibTrans" cxnId="{91632F85-502D-442D-A731-81BFAF0CA357}">
      <dgm:prSet/>
      <dgm:spPr/>
      <dgm:t>
        <a:bodyPr/>
        <a:lstStyle/>
        <a:p>
          <a:endParaRPr lang="en-US"/>
        </a:p>
      </dgm:t>
    </dgm:pt>
    <dgm:pt modelId="{3ED82756-C2C0-463E-9310-E670BF264691}">
      <dgm:prSet phldrT="[Text]"/>
      <dgm:spPr/>
      <dgm:t>
        <a:bodyPr/>
        <a:lstStyle/>
        <a:p>
          <a:r>
            <a:rPr lang="en-US" dirty="0" smtClean="0"/>
            <a:t>Resisted both plans</a:t>
          </a:r>
          <a:endParaRPr lang="en-US" dirty="0"/>
        </a:p>
      </dgm:t>
    </dgm:pt>
    <dgm:pt modelId="{8A51B793-A529-4114-B83B-D22267647A24}" type="parTrans" cxnId="{576802C4-F10E-4258-B809-D5C21808878A}">
      <dgm:prSet/>
      <dgm:spPr/>
      <dgm:t>
        <a:bodyPr/>
        <a:lstStyle/>
        <a:p>
          <a:endParaRPr lang="en-US"/>
        </a:p>
      </dgm:t>
    </dgm:pt>
    <dgm:pt modelId="{A90313B6-624A-4BCC-B31B-B681290EB455}" type="sibTrans" cxnId="{576802C4-F10E-4258-B809-D5C21808878A}">
      <dgm:prSet/>
      <dgm:spPr/>
      <dgm:t>
        <a:bodyPr/>
        <a:lstStyle/>
        <a:p>
          <a:endParaRPr lang="en-US"/>
        </a:p>
      </dgm:t>
    </dgm:pt>
    <dgm:pt modelId="{AEAD2976-2629-4B97-A028-037D4C1F5B36}">
      <dgm:prSet phldrT="[Text]"/>
      <dgm:spPr/>
      <dgm:t>
        <a:bodyPr/>
        <a:lstStyle/>
        <a:p>
          <a:r>
            <a:rPr lang="en-US" dirty="0" smtClean="0"/>
            <a:t>Wanted to prevent old Confederate leaders from returning to power; protections for African Americans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</a:r>
          <a:endParaRPr lang="en-US" dirty="0"/>
        </a:p>
      </dgm:t>
    </dgm:pt>
    <dgm:pt modelId="{02121E26-26DE-4E15-8379-417341227A6A}" type="parTrans" cxnId="{58ADDBB1-B641-4270-89D3-9FE499C1633D}">
      <dgm:prSet/>
      <dgm:spPr/>
      <dgm:t>
        <a:bodyPr/>
        <a:lstStyle/>
        <a:p>
          <a:endParaRPr lang="en-US"/>
        </a:p>
      </dgm:t>
    </dgm:pt>
    <dgm:pt modelId="{EFB3584E-ADE9-4B3E-903D-05020013EEFA}" type="sibTrans" cxnId="{58ADDBB1-B641-4270-89D3-9FE499C1633D}">
      <dgm:prSet/>
      <dgm:spPr/>
      <dgm:t>
        <a:bodyPr/>
        <a:lstStyle/>
        <a:p>
          <a:endParaRPr lang="en-US"/>
        </a:p>
      </dgm:t>
    </dgm:pt>
    <dgm:pt modelId="{B1E8D1DE-C6F2-4698-A2B4-1BFFF218767D}">
      <dgm:prSet phldrT="[Text]"/>
      <dgm:spPr/>
      <dgm:t>
        <a:bodyPr/>
        <a:lstStyle/>
        <a:p>
          <a:r>
            <a:rPr lang="en-US" dirty="0" smtClean="0"/>
            <a:t>Military Reconstruction Act</a:t>
          </a:r>
          <a:endParaRPr lang="en-US" dirty="0"/>
        </a:p>
      </dgm:t>
    </dgm:pt>
    <dgm:pt modelId="{164B1D53-914C-4A6F-9F57-5D0C22DE5A5A}" type="parTrans" cxnId="{B6676D3F-3267-4DFD-92EB-849601A8C8EB}">
      <dgm:prSet/>
      <dgm:spPr/>
      <dgm:t>
        <a:bodyPr/>
        <a:lstStyle/>
        <a:p>
          <a:endParaRPr lang="en-US"/>
        </a:p>
      </dgm:t>
    </dgm:pt>
    <dgm:pt modelId="{2F4018CE-493C-4D6C-9979-16436A3F71C3}" type="sibTrans" cxnId="{B6676D3F-3267-4DFD-92EB-849601A8C8EB}">
      <dgm:prSet/>
      <dgm:spPr/>
      <dgm:t>
        <a:bodyPr/>
        <a:lstStyle/>
        <a:p>
          <a:endParaRPr lang="en-US"/>
        </a:p>
      </dgm:t>
    </dgm:pt>
    <dgm:pt modelId="{4E6355FD-DD7B-49CC-843D-1D557F30F0CD}">
      <dgm:prSet phldrT="[Text]"/>
      <dgm:spPr/>
      <dgm:t>
        <a:bodyPr/>
        <a:lstStyle/>
        <a:p>
          <a:endParaRPr lang="en-US" dirty="0"/>
        </a:p>
      </dgm:t>
    </dgm:pt>
    <dgm:pt modelId="{A5509A36-DEF7-43E9-8855-72351A0CE8B1}" type="parTrans" cxnId="{64B3199F-1B4F-4578-99B2-4B9DF5887616}">
      <dgm:prSet/>
      <dgm:spPr/>
      <dgm:t>
        <a:bodyPr/>
        <a:lstStyle/>
        <a:p>
          <a:endParaRPr lang="en-US"/>
        </a:p>
      </dgm:t>
    </dgm:pt>
    <dgm:pt modelId="{9C29BDBE-1C0B-4722-A33C-88E21FF4A4D5}" type="sibTrans" cxnId="{64B3199F-1B4F-4578-99B2-4B9DF5887616}">
      <dgm:prSet/>
      <dgm:spPr/>
      <dgm:t>
        <a:bodyPr/>
        <a:lstStyle/>
        <a:p>
          <a:endParaRPr lang="en-US"/>
        </a:p>
      </dgm:t>
    </dgm:pt>
    <dgm:pt modelId="{C7A3DC25-6E31-434B-A7B8-4D1EF6387485}">
      <dgm:prSet phldrT="[Text]"/>
      <dgm:spPr/>
      <dgm:t>
        <a:bodyPr/>
        <a:lstStyle/>
        <a:p>
          <a:r>
            <a:rPr lang="en-US" dirty="0" smtClean="0"/>
            <a:t>South divided into 5 military districts</a:t>
          </a:r>
          <a:endParaRPr lang="en-US" dirty="0"/>
        </a:p>
      </dgm:t>
    </dgm:pt>
    <dgm:pt modelId="{F48D7828-D2B9-43E9-93EF-C9E1803AD8DB}" type="parTrans" cxnId="{F21E232F-559B-4322-BDC6-0C95058866D8}">
      <dgm:prSet/>
      <dgm:spPr/>
      <dgm:t>
        <a:bodyPr/>
        <a:lstStyle/>
        <a:p>
          <a:endParaRPr lang="en-US"/>
        </a:p>
      </dgm:t>
    </dgm:pt>
    <dgm:pt modelId="{97ADB104-4EB0-4BA2-A7F7-E116492F6926}" type="sibTrans" cxnId="{F21E232F-559B-4322-BDC6-0C95058866D8}">
      <dgm:prSet/>
      <dgm:spPr/>
      <dgm:t>
        <a:bodyPr/>
        <a:lstStyle/>
        <a:p>
          <a:endParaRPr lang="en-US"/>
        </a:p>
      </dgm:t>
    </dgm:pt>
    <dgm:pt modelId="{F0E37CC5-330B-4826-B1BE-734BB90AEF37}">
      <dgm:prSet phldrT="[Text]"/>
      <dgm:spPr/>
      <dgm:t>
        <a:bodyPr/>
        <a:lstStyle/>
        <a:p>
          <a:r>
            <a:rPr lang="en-US" dirty="0" smtClean="0"/>
            <a:t>Accept 13-15</a:t>
          </a:r>
          <a:r>
            <a:rPr lang="en-US" baseline="30000" dirty="0" smtClean="0"/>
            <a:t>th</a:t>
          </a:r>
          <a:r>
            <a:rPr lang="en-US" dirty="0" smtClean="0"/>
            <a:t> Amendments</a:t>
          </a:r>
          <a:endParaRPr lang="en-US" dirty="0"/>
        </a:p>
      </dgm:t>
    </dgm:pt>
    <dgm:pt modelId="{8604019C-45E9-457C-BDCD-9EE5B978115D}" type="parTrans" cxnId="{5EAA1287-E8E1-4FD7-BB56-4672AE391058}">
      <dgm:prSet/>
      <dgm:spPr/>
      <dgm:t>
        <a:bodyPr/>
        <a:lstStyle/>
        <a:p>
          <a:endParaRPr lang="en-US"/>
        </a:p>
      </dgm:t>
    </dgm:pt>
    <dgm:pt modelId="{FFDFB512-68F4-4AA6-8DF6-495E9252458E}" type="sibTrans" cxnId="{5EAA1287-E8E1-4FD7-BB56-4672AE391058}">
      <dgm:prSet/>
      <dgm:spPr/>
      <dgm:t>
        <a:bodyPr/>
        <a:lstStyle/>
        <a:p>
          <a:endParaRPr lang="en-US"/>
        </a:p>
      </dgm:t>
    </dgm:pt>
    <dgm:pt modelId="{6E60F259-60A4-4A47-A1A2-9349CA1A0A7A}">
      <dgm:prSet phldrT="[Text]"/>
      <dgm:spPr/>
      <dgm:t>
        <a:bodyPr/>
        <a:lstStyle/>
        <a:p>
          <a:r>
            <a:rPr lang="en-US" dirty="0" smtClean="0"/>
            <a:t>Nothing about rights for former slaves</a:t>
          </a:r>
          <a:endParaRPr lang="en-US" dirty="0"/>
        </a:p>
      </dgm:t>
    </dgm:pt>
    <dgm:pt modelId="{D10B648F-C931-4FB0-9E19-7EAB807F4951}" type="parTrans" cxnId="{BF384692-B501-4C29-AB0E-1437A362623E}">
      <dgm:prSet/>
      <dgm:spPr/>
      <dgm:t>
        <a:bodyPr/>
        <a:lstStyle/>
        <a:p>
          <a:endParaRPr lang="en-US"/>
        </a:p>
      </dgm:t>
    </dgm:pt>
    <dgm:pt modelId="{3355E4D9-CAF9-43F3-8BFB-86D454B020ED}" type="sibTrans" cxnId="{BF384692-B501-4C29-AB0E-1437A362623E}">
      <dgm:prSet/>
      <dgm:spPr/>
      <dgm:t>
        <a:bodyPr/>
        <a:lstStyle/>
        <a:p>
          <a:endParaRPr lang="en-US"/>
        </a:p>
      </dgm:t>
    </dgm:pt>
    <dgm:pt modelId="{C826366D-3F19-4672-9D95-CC26C50D96DD}">
      <dgm:prSet phldrT="[Text]"/>
      <dgm:spPr/>
      <dgm:t>
        <a:bodyPr/>
        <a:lstStyle/>
        <a:p>
          <a:r>
            <a:rPr lang="en-US" dirty="0" smtClean="0"/>
            <a:t>Must ratify 14</a:t>
          </a:r>
          <a:r>
            <a:rPr lang="en-US" baseline="30000" dirty="0" smtClean="0"/>
            <a:t>th</a:t>
          </a:r>
          <a:r>
            <a:rPr lang="en-US" dirty="0" smtClean="0"/>
            <a:t> and 15</a:t>
          </a:r>
          <a:r>
            <a:rPr lang="en-US" baseline="30000" dirty="0" smtClean="0"/>
            <a:t>th</a:t>
          </a:r>
          <a:r>
            <a:rPr lang="en-US" dirty="0" smtClean="0"/>
            <a:t> amendments to be readmitted</a:t>
          </a:r>
          <a:endParaRPr lang="en-US" dirty="0"/>
        </a:p>
      </dgm:t>
    </dgm:pt>
    <dgm:pt modelId="{44B9C0D1-A7A0-4BF6-BAB1-67D6D390C356}" type="parTrans" cxnId="{968E87D2-67B3-4F86-B826-945AB1D98871}">
      <dgm:prSet/>
      <dgm:spPr/>
      <dgm:t>
        <a:bodyPr/>
        <a:lstStyle/>
        <a:p>
          <a:endParaRPr lang="en-US"/>
        </a:p>
      </dgm:t>
    </dgm:pt>
    <dgm:pt modelId="{6F3A6C75-E7B0-4A42-9BB9-EF1358450149}" type="sibTrans" cxnId="{968E87D2-67B3-4F86-B826-945AB1D98871}">
      <dgm:prSet/>
      <dgm:spPr/>
      <dgm:t>
        <a:bodyPr/>
        <a:lstStyle/>
        <a:p>
          <a:endParaRPr lang="en-US"/>
        </a:p>
      </dgm:t>
    </dgm:pt>
    <dgm:pt modelId="{B480A1C1-0F33-4B47-B29A-99F0E915B8B8}">
      <dgm:prSet phldrT="[Text]"/>
      <dgm:spPr/>
      <dgm:t>
        <a:bodyPr/>
        <a:lstStyle/>
        <a:p>
          <a:r>
            <a:rPr lang="en-US" dirty="0" smtClean="0"/>
            <a:t>Supported by Radical Republicans  </a:t>
          </a:r>
          <a:endParaRPr lang="en-US" dirty="0"/>
        </a:p>
      </dgm:t>
    </dgm:pt>
    <dgm:pt modelId="{F96FB780-E6A0-43B5-86EE-B87E2633030B}" type="parTrans" cxnId="{0038B0BA-CE99-4763-816B-67B7631B0C44}">
      <dgm:prSet/>
      <dgm:spPr/>
      <dgm:t>
        <a:bodyPr/>
        <a:lstStyle/>
        <a:p>
          <a:endParaRPr lang="en-US"/>
        </a:p>
      </dgm:t>
    </dgm:pt>
    <dgm:pt modelId="{262E4456-E367-4054-893A-6373F4C4BC25}" type="sibTrans" cxnId="{0038B0BA-CE99-4763-816B-67B7631B0C44}">
      <dgm:prSet/>
      <dgm:spPr/>
      <dgm:t>
        <a:bodyPr/>
        <a:lstStyle/>
        <a:p>
          <a:endParaRPr lang="en-US"/>
        </a:p>
      </dgm:t>
    </dgm:pt>
    <dgm:pt modelId="{6E488B94-9EDA-456B-B8A1-96B7E5617475}" type="pres">
      <dgm:prSet presAssocID="{5E278993-A13C-443A-8E2B-3ECAD75FE9D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5F9B0A9-1BAF-4112-B716-D02077AFA02D}" type="pres">
      <dgm:prSet presAssocID="{D42DD68D-A3CD-4FD1-9DDA-3AEBF9B8E113}" presName="linNode" presStyleCnt="0"/>
      <dgm:spPr/>
    </dgm:pt>
    <dgm:pt modelId="{58A5BC56-39EF-4603-89B2-6366DBCFB5E0}" type="pres">
      <dgm:prSet presAssocID="{D42DD68D-A3CD-4FD1-9DDA-3AEBF9B8E113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D6BA79-DEAD-4845-9AB7-AF10A1979EEE}" type="pres">
      <dgm:prSet presAssocID="{D42DD68D-A3CD-4FD1-9DDA-3AEBF9B8E113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2FB9D1-03C5-4D9C-9707-1C0BAE1F26AF}" type="pres">
      <dgm:prSet presAssocID="{7B191D4F-D999-4554-A55E-9F9F563224C8}" presName="sp" presStyleCnt="0"/>
      <dgm:spPr/>
    </dgm:pt>
    <dgm:pt modelId="{DC9E1635-AB51-49CD-B7C2-8875CD1580FE}" type="pres">
      <dgm:prSet presAssocID="{F6C4A2CE-B16F-4112-B8D1-F72AC76D1F6F}" presName="linNode" presStyleCnt="0"/>
      <dgm:spPr/>
    </dgm:pt>
    <dgm:pt modelId="{E0587F3D-94D5-4931-9933-6B2535201AF6}" type="pres">
      <dgm:prSet presAssocID="{F6C4A2CE-B16F-4112-B8D1-F72AC76D1F6F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F1BD0D-19B8-4EF0-BE8F-184A2E98FE80}" type="pres">
      <dgm:prSet presAssocID="{F6C4A2CE-B16F-4112-B8D1-F72AC76D1F6F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6E5324-363E-4372-9636-64DB8A9D3A30}" type="pres">
      <dgm:prSet presAssocID="{853E0566-9CA0-4E23-8924-A1B07E4D04CD}" presName="sp" presStyleCnt="0"/>
      <dgm:spPr/>
    </dgm:pt>
    <dgm:pt modelId="{FAE4653F-0606-4ED0-8FD5-D0374E37C457}" type="pres">
      <dgm:prSet presAssocID="{0B32AAE4-58DF-4399-B66E-A3E7BE399BF7}" presName="linNode" presStyleCnt="0"/>
      <dgm:spPr/>
    </dgm:pt>
    <dgm:pt modelId="{7D93E731-6532-416F-93C2-9FC4D2FA51B1}" type="pres">
      <dgm:prSet presAssocID="{0B32AAE4-58DF-4399-B66E-A3E7BE399BF7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6DFA21-3A93-4FB1-8854-FD3C1A17D6F0}" type="pres">
      <dgm:prSet presAssocID="{0B32AAE4-58DF-4399-B66E-A3E7BE399BF7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3348DA-6A54-45DE-B7A3-E56BD76B42CC}" type="pres">
      <dgm:prSet presAssocID="{C826C7D9-601B-4A7A-BD77-AB306AFB2164}" presName="sp" presStyleCnt="0"/>
      <dgm:spPr/>
    </dgm:pt>
    <dgm:pt modelId="{E49CC694-CF29-4719-B2E8-1987C7CAA7DE}" type="pres">
      <dgm:prSet presAssocID="{B1E8D1DE-C6F2-4698-A2B4-1BFFF218767D}" presName="linNode" presStyleCnt="0"/>
      <dgm:spPr/>
    </dgm:pt>
    <dgm:pt modelId="{AC73CE50-2049-4EBE-9DC7-3291891BF887}" type="pres">
      <dgm:prSet presAssocID="{B1E8D1DE-C6F2-4698-A2B4-1BFFF218767D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8B6CA6-EE7B-4000-A397-09B678E2DC50}" type="pres">
      <dgm:prSet presAssocID="{B1E8D1DE-C6F2-4698-A2B4-1BFFF218767D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DE9B329-9C70-4817-879E-FC2F0AF55FB7}" type="presOf" srcId="{4E6355FD-DD7B-49CC-843D-1D557F30F0CD}" destId="{BC8B6CA6-EE7B-4000-A397-09B678E2DC50}" srcOrd="0" destOrd="3" presId="urn:microsoft.com/office/officeart/2005/8/layout/vList5"/>
    <dgm:cxn modelId="{A5E02A5E-C841-4719-A948-651627D1366A}" srcId="{D42DD68D-A3CD-4FD1-9DDA-3AEBF9B8E113}" destId="{80728579-BFCA-43E8-AB86-51DA87E7A106}" srcOrd="1" destOrd="0" parTransId="{D408122C-5608-494B-BC0D-2907E9100A61}" sibTransId="{D9EE9D97-F203-47FF-83C5-BCA940EF9754}"/>
    <dgm:cxn modelId="{939B4E9D-7AF5-4105-A228-E7442624F2B8}" type="presOf" srcId="{F6C4A2CE-B16F-4112-B8D1-F72AC76D1F6F}" destId="{E0587F3D-94D5-4931-9933-6B2535201AF6}" srcOrd="0" destOrd="0" presId="urn:microsoft.com/office/officeart/2005/8/layout/vList5"/>
    <dgm:cxn modelId="{C2DBF9FE-EA5E-4B28-B020-F52CCF37B5A3}" srcId="{5E278993-A13C-443A-8E2B-3ECAD75FE9DB}" destId="{D42DD68D-A3CD-4FD1-9DDA-3AEBF9B8E113}" srcOrd="0" destOrd="0" parTransId="{50CE77A4-A08F-4D26-9C9A-9E85C3F44211}" sibTransId="{7B191D4F-D999-4554-A55E-9F9F563224C8}"/>
    <dgm:cxn modelId="{5471E8EB-F86B-4EBE-858A-DBF498BAA6EE}" type="presOf" srcId="{B6E131D9-AED6-49D0-B9EF-F1F84477E02D}" destId="{3CF1BD0D-19B8-4EF0-BE8F-184A2E98FE80}" srcOrd="0" destOrd="1" presId="urn:microsoft.com/office/officeart/2005/8/layout/vList5"/>
    <dgm:cxn modelId="{863D2CFA-5655-48EF-A3EF-4D3840EFDC9B}" type="presOf" srcId="{F6CE97F4-43DF-4F71-BD90-96493EB85F96}" destId="{3CF1BD0D-19B8-4EF0-BE8F-184A2E98FE80}" srcOrd="0" destOrd="0" presId="urn:microsoft.com/office/officeart/2005/8/layout/vList5"/>
    <dgm:cxn modelId="{45303EEB-CBED-4D24-9F7B-D239FACA987A}" srcId="{D42DD68D-A3CD-4FD1-9DDA-3AEBF9B8E113}" destId="{C0203478-7492-4A6E-8867-C9DA02444B6A}" srcOrd="0" destOrd="0" parTransId="{7E465F32-4B5C-4541-87E8-C0CA104AEC92}" sibTransId="{B4509DAE-8D0E-4888-BF6E-7425E2090A4D}"/>
    <dgm:cxn modelId="{968E87D2-67B3-4F86-B826-945AB1D98871}" srcId="{B1E8D1DE-C6F2-4698-A2B4-1BFFF218767D}" destId="{C826366D-3F19-4672-9D95-CC26C50D96DD}" srcOrd="1" destOrd="0" parTransId="{44B9C0D1-A7A0-4BF6-BAB1-67D6D390C356}" sibTransId="{6F3A6C75-E7B0-4A42-9BB9-EF1358450149}"/>
    <dgm:cxn modelId="{C0FEACF9-5A47-43BA-8212-A4597ACDD2A1}" type="presOf" srcId="{B1E8D1DE-C6F2-4698-A2B4-1BFFF218767D}" destId="{AC73CE50-2049-4EBE-9DC7-3291891BF887}" srcOrd="0" destOrd="0" presId="urn:microsoft.com/office/officeart/2005/8/layout/vList5"/>
    <dgm:cxn modelId="{58ADDBB1-B641-4270-89D3-9FE499C1633D}" srcId="{0B32AAE4-58DF-4399-B66E-A3E7BE399BF7}" destId="{AEAD2976-2629-4B97-A028-037D4C1F5B36}" srcOrd="1" destOrd="0" parTransId="{02121E26-26DE-4E15-8379-417341227A6A}" sibTransId="{EFB3584E-ADE9-4B3E-903D-05020013EEFA}"/>
    <dgm:cxn modelId="{F57292D4-765F-4441-BFBC-4B966998DD76}" type="presOf" srcId="{80728579-BFCA-43E8-AB86-51DA87E7A106}" destId="{B0D6BA79-DEAD-4845-9AB7-AF10A1979EEE}" srcOrd="0" destOrd="1" presId="urn:microsoft.com/office/officeart/2005/8/layout/vList5"/>
    <dgm:cxn modelId="{1D49AB05-2CB9-4EB9-9830-CC25C897DBB4}" type="presOf" srcId="{B480A1C1-0F33-4B47-B29A-99F0E915B8B8}" destId="{BC8B6CA6-EE7B-4000-A397-09B678E2DC50}" srcOrd="0" destOrd="2" presId="urn:microsoft.com/office/officeart/2005/8/layout/vList5"/>
    <dgm:cxn modelId="{5BCB0CE7-23E1-468A-B6B1-50EDBA8D6B8D}" type="presOf" srcId="{C0203478-7492-4A6E-8867-C9DA02444B6A}" destId="{B0D6BA79-DEAD-4845-9AB7-AF10A1979EEE}" srcOrd="0" destOrd="0" presId="urn:microsoft.com/office/officeart/2005/8/layout/vList5"/>
    <dgm:cxn modelId="{576802C4-F10E-4258-B809-D5C21808878A}" srcId="{0B32AAE4-58DF-4399-B66E-A3E7BE399BF7}" destId="{3ED82756-C2C0-463E-9310-E670BF264691}" srcOrd="0" destOrd="0" parTransId="{8A51B793-A529-4114-B83B-D22267647A24}" sibTransId="{A90313B6-624A-4BCC-B31B-B681290EB455}"/>
    <dgm:cxn modelId="{BB27FB4C-B414-481E-A756-102F1E5EF8CF}" srcId="{F6C4A2CE-B16F-4112-B8D1-F72AC76D1F6F}" destId="{F6CE97F4-43DF-4F71-BD90-96493EB85F96}" srcOrd="0" destOrd="0" parTransId="{B5A95BC5-0A85-4940-936F-C3A8DA2697B7}" sibTransId="{71C837B7-795A-4ADB-878E-93D858B6E6E4}"/>
    <dgm:cxn modelId="{3B4E0A8B-AAE8-4992-8D30-0CCD47F0608F}" type="presOf" srcId="{F0E37CC5-330B-4826-B1BE-734BB90AEF37}" destId="{B0D6BA79-DEAD-4845-9AB7-AF10A1979EEE}" srcOrd="0" destOrd="2" presId="urn:microsoft.com/office/officeart/2005/8/layout/vList5"/>
    <dgm:cxn modelId="{003CFE99-967F-456A-BA7E-01226444A9C9}" srcId="{F6C4A2CE-B16F-4112-B8D1-F72AC76D1F6F}" destId="{B6E131D9-AED6-49D0-B9EF-F1F84477E02D}" srcOrd="1" destOrd="0" parTransId="{D3E11A7B-9FF5-442C-9B57-524A084949B0}" sibTransId="{2591F1AD-8127-4B36-9F2E-007E2B9B9CE1}"/>
    <dgm:cxn modelId="{EAB0B134-E5DF-4519-A68C-73B4D7929CC7}" type="presOf" srcId="{C826366D-3F19-4672-9D95-CC26C50D96DD}" destId="{BC8B6CA6-EE7B-4000-A397-09B678E2DC50}" srcOrd="0" destOrd="1" presId="urn:microsoft.com/office/officeart/2005/8/layout/vList5"/>
    <dgm:cxn modelId="{0038B0BA-CE99-4763-816B-67B7631B0C44}" srcId="{B1E8D1DE-C6F2-4698-A2B4-1BFFF218767D}" destId="{B480A1C1-0F33-4B47-B29A-99F0E915B8B8}" srcOrd="2" destOrd="0" parTransId="{F96FB780-E6A0-43B5-86EE-B87E2633030B}" sibTransId="{262E4456-E367-4054-893A-6373F4C4BC25}"/>
    <dgm:cxn modelId="{64B3199F-1B4F-4578-99B2-4B9DF5887616}" srcId="{B1E8D1DE-C6F2-4698-A2B4-1BFFF218767D}" destId="{4E6355FD-DD7B-49CC-843D-1D557F30F0CD}" srcOrd="3" destOrd="0" parTransId="{A5509A36-DEF7-43E9-8855-72351A0CE8B1}" sibTransId="{9C29BDBE-1C0B-4722-A33C-88E21FF4A4D5}"/>
    <dgm:cxn modelId="{AD74674A-12BA-4C3D-B732-8BBC6726F2AC}" type="presOf" srcId="{D42DD68D-A3CD-4FD1-9DDA-3AEBF9B8E113}" destId="{58A5BC56-39EF-4603-89B2-6366DBCFB5E0}" srcOrd="0" destOrd="0" presId="urn:microsoft.com/office/officeart/2005/8/layout/vList5"/>
    <dgm:cxn modelId="{022FFB4F-7855-4292-974C-2951166E36B2}" type="presOf" srcId="{AEAD2976-2629-4B97-A028-037D4C1F5B36}" destId="{546DFA21-3A93-4FB1-8854-FD3C1A17D6F0}" srcOrd="0" destOrd="1" presId="urn:microsoft.com/office/officeart/2005/8/layout/vList5"/>
    <dgm:cxn modelId="{BB98CA11-4C77-4627-BBE8-04F92EBC0A8E}" type="presOf" srcId="{6E60F259-60A4-4A47-A1A2-9349CA1A0A7A}" destId="{3CF1BD0D-19B8-4EF0-BE8F-184A2E98FE80}" srcOrd="0" destOrd="2" presId="urn:microsoft.com/office/officeart/2005/8/layout/vList5"/>
    <dgm:cxn modelId="{5EAA1287-E8E1-4FD7-BB56-4672AE391058}" srcId="{D42DD68D-A3CD-4FD1-9DDA-3AEBF9B8E113}" destId="{F0E37CC5-330B-4826-B1BE-734BB90AEF37}" srcOrd="2" destOrd="0" parTransId="{8604019C-45E9-457C-BDCD-9EE5B978115D}" sibTransId="{FFDFB512-68F4-4AA6-8DF6-495E9252458E}"/>
    <dgm:cxn modelId="{F21E232F-559B-4322-BDC6-0C95058866D8}" srcId="{B1E8D1DE-C6F2-4698-A2B4-1BFFF218767D}" destId="{C7A3DC25-6E31-434B-A7B8-4D1EF6387485}" srcOrd="0" destOrd="0" parTransId="{F48D7828-D2B9-43E9-93EF-C9E1803AD8DB}" sibTransId="{97ADB104-4EB0-4BA2-A7F7-E116492F6926}"/>
    <dgm:cxn modelId="{169B1645-B920-4330-B54E-6790CCA8E3EE}" type="presOf" srcId="{0B32AAE4-58DF-4399-B66E-A3E7BE399BF7}" destId="{7D93E731-6532-416F-93C2-9FC4D2FA51B1}" srcOrd="0" destOrd="0" presId="urn:microsoft.com/office/officeart/2005/8/layout/vList5"/>
    <dgm:cxn modelId="{94E996E5-15E7-4F51-B973-425BE980BC5D}" type="presOf" srcId="{C7A3DC25-6E31-434B-A7B8-4D1EF6387485}" destId="{BC8B6CA6-EE7B-4000-A397-09B678E2DC50}" srcOrd="0" destOrd="0" presId="urn:microsoft.com/office/officeart/2005/8/layout/vList5"/>
    <dgm:cxn modelId="{BF384692-B501-4C29-AB0E-1437A362623E}" srcId="{F6C4A2CE-B16F-4112-B8D1-F72AC76D1F6F}" destId="{6E60F259-60A4-4A47-A1A2-9349CA1A0A7A}" srcOrd="2" destOrd="0" parTransId="{D10B648F-C931-4FB0-9E19-7EAB807F4951}" sibTransId="{3355E4D9-CAF9-43F3-8BFB-86D454B020ED}"/>
    <dgm:cxn modelId="{1BC5E1E8-0AE4-487C-A08B-9428C06389A2}" srcId="{5E278993-A13C-443A-8E2B-3ECAD75FE9DB}" destId="{F6C4A2CE-B16F-4112-B8D1-F72AC76D1F6F}" srcOrd="1" destOrd="0" parTransId="{ABA72FA1-E48E-4ADF-B33E-80923622BEBC}" sibTransId="{853E0566-9CA0-4E23-8924-A1B07E4D04CD}"/>
    <dgm:cxn modelId="{B6676D3F-3267-4DFD-92EB-849601A8C8EB}" srcId="{5E278993-A13C-443A-8E2B-3ECAD75FE9DB}" destId="{B1E8D1DE-C6F2-4698-A2B4-1BFFF218767D}" srcOrd="3" destOrd="0" parTransId="{164B1D53-914C-4A6F-9F57-5D0C22DE5A5A}" sibTransId="{2F4018CE-493C-4D6C-9979-16436A3F71C3}"/>
    <dgm:cxn modelId="{43CB7699-A69B-42AB-A78C-4B7C9E7DE55E}" type="presOf" srcId="{5E278993-A13C-443A-8E2B-3ECAD75FE9DB}" destId="{6E488B94-9EDA-456B-B8A1-96B7E5617475}" srcOrd="0" destOrd="0" presId="urn:microsoft.com/office/officeart/2005/8/layout/vList5"/>
    <dgm:cxn modelId="{91632F85-502D-442D-A731-81BFAF0CA357}" srcId="{5E278993-A13C-443A-8E2B-3ECAD75FE9DB}" destId="{0B32AAE4-58DF-4399-B66E-A3E7BE399BF7}" srcOrd="2" destOrd="0" parTransId="{BAEFF8D4-EC20-4133-B3CE-4D0EEEEFD959}" sibTransId="{C826C7D9-601B-4A7A-BD77-AB306AFB2164}"/>
    <dgm:cxn modelId="{713559B3-EABF-4366-9EB0-FEEE37EC7AF4}" type="presOf" srcId="{3ED82756-C2C0-463E-9310-E670BF264691}" destId="{546DFA21-3A93-4FB1-8854-FD3C1A17D6F0}" srcOrd="0" destOrd="0" presId="urn:microsoft.com/office/officeart/2005/8/layout/vList5"/>
    <dgm:cxn modelId="{003F04EB-3C24-4978-9055-76DEB28EA6A8}" type="presParOf" srcId="{6E488B94-9EDA-456B-B8A1-96B7E5617475}" destId="{85F9B0A9-1BAF-4112-B716-D02077AFA02D}" srcOrd="0" destOrd="0" presId="urn:microsoft.com/office/officeart/2005/8/layout/vList5"/>
    <dgm:cxn modelId="{EC71E052-76DA-42F3-B787-18F4B0AA51A5}" type="presParOf" srcId="{85F9B0A9-1BAF-4112-B716-D02077AFA02D}" destId="{58A5BC56-39EF-4603-89B2-6366DBCFB5E0}" srcOrd="0" destOrd="0" presId="urn:microsoft.com/office/officeart/2005/8/layout/vList5"/>
    <dgm:cxn modelId="{C4825BAB-51FB-4D12-9677-E6F717954F80}" type="presParOf" srcId="{85F9B0A9-1BAF-4112-B716-D02077AFA02D}" destId="{B0D6BA79-DEAD-4845-9AB7-AF10A1979EEE}" srcOrd="1" destOrd="0" presId="urn:microsoft.com/office/officeart/2005/8/layout/vList5"/>
    <dgm:cxn modelId="{25B34234-597D-4607-8BC4-CD9D19E55657}" type="presParOf" srcId="{6E488B94-9EDA-456B-B8A1-96B7E5617475}" destId="{182FB9D1-03C5-4D9C-9707-1C0BAE1F26AF}" srcOrd="1" destOrd="0" presId="urn:microsoft.com/office/officeart/2005/8/layout/vList5"/>
    <dgm:cxn modelId="{E916D2A4-FF7C-4D43-85E2-F67BF67B22A3}" type="presParOf" srcId="{6E488B94-9EDA-456B-B8A1-96B7E5617475}" destId="{DC9E1635-AB51-49CD-B7C2-8875CD1580FE}" srcOrd="2" destOrd="0" presId="urn:microsoft.com/office/officeart/2005/8/layout/vList5"/>
    <dgm:cxn modelId="{2B101F76-2B17-4BB4-AEAE-4D29B32670AB}" type="presParOf" srcId="{DC9E1635-AB51-49CD-B7C2-8875CD1580FE}" destId="{E0587F3D-94D5-4931-9933-6B2535201AF6}" srcOrd="0" destOrd="0" presId="urn:microsoft.com/office/officeart/2005/8/layout/vList5"/>
    <dgm:cxn modelId="{9F704D83-8DD1-49B4-85D7-075892080584}" type="presParOf" srcId="{DC9E1635-AB51-49CD-B7C2-8875CD1580FE}" destId="{3CF1BD0D-19B8-4EF0-BE8F-184A2E98FE80}" srcOrd="1" destOrd="0" presId="urn:microsoft.com/office/officeart/2005/8/layout/vList5"/>
    <dgm:cxn modelId="{1672B9CD-404E-4B0A-BEC8-CD43A6884A49}" type="presParOf" srcId="{6E488B94-9EDA-456B-B8A1-96B7E5617475}" destId="{CD6E5324-363E-4372-9636-64DB8A9D3A30}" srcOrd="3" destOrd="0" presId="urn:microsoft.com/office/officeart/2005/8/layout/vList5"/>
    <dgm:cxn modelId="{1C0CE55E-D9A2-4B20-A26E-C2A7C86ABD0A}" type="presParOf" srcId="{6E488B94-9EDA-456B-B8A1-96B7E5617475}" destId="{FAE4653F-0606-4ED0-8FD5-D0374E37C457}" srcOrd="4" destOrd="0" presId="urn:microsoft.com/office/officeart/2005/8/layout/vList5"/>
    <dgm:cxn modelId="{B68AC70D-0340-4B1A-8FA2-8AB0E7D04B4C}" type="presParOf" srcId="{FAE4653F-0606-4ED0-8FD5-D0374E37C457}" destId="{7D93E731-6532-416F-93C2-9FC4D2FA51B1}" srcOrd="0" destOrd="0" presId="urn:microsoft.com/office/officeart/2005/8/layout/vList5"/>
    <dgm:cxn modelId="{B126969D-304B-4938-B9D1-E033E47B93C3}" type="presParOf" srcId="{FAE4653F-0606-4ED0-8FD5-D0374E37C457}" destId="{546DFA21-3A93-4FB1-8854-FD3C1A17D6F0}" srcOrd="1" destOrd="0" presId="urn:microsoft.com/office/officeart/2005/8/layout/vList5"/>
    <dgm:cxn modelId="{D1E9CEBA-AD15-4552-88F8-9739EDEA4E08}" type="presParOf" srcId="{6E488B94-9EDA-456B-B8A1-96B7E5617475}" destId="{EF3348DA-6A54-45DE-B7A3-E56BD76B42CC}" srcOrd="5" destOrd="0" presId="urn:microsoft.com/office/officeart/2005/8/layout/vList5"/>
    <dgm:cxn modelId="{EC02E07A-32BC-4BDD-A00B-213139EE9EBD}" type="presParOf" srcId="{6E488B94-9EDA-456B-B8A1-96B7E5617475}" destId="{E49CC694-CF29-4719-B2E8-1987C7CAA7DE}" srcOrd="6" destOrd="0" presId="urn:microsoft.com/office/officeart/2005/8/layout/vList5"/>
    <dgm:cxn modelId="{947B29BB-9613-4951-92D4-ECC0C2B61531}" type="presParOf" srcId="{E49CC694-CF29-4719-B2E8-1987C7CAA7DE}" destId="{AC73CE50-2049-4EBE-9DC7-3291891BF887}" srcOrd="0" destOrd="0" presId="urn:microsoft.com/office/officeart/2005/8/layout/vList5"/>
    <dgm:cxn modelId="{7D7B34D0-11D2-4523-A1C3-E7AD086A5711}" type="presParOf" srcId="{E49CC694-CF29-4719-B2E8-1987C7CAA7DE}" destId="{BC8B6CA6-EE7B-4000-A397-09B678E2DC5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D6BA79-DEAD-4845-9AB7-AF10A1979EEE}">
      <dsp:nvSpPr>
        <dsp:cNvPr id="0" name=""/>
        <dsp:cNvSpPr/>
      </dsp:nvSpPr>
      <dsp:spPr>
        <a:xfrm rot="5400000">
          <a:off x="6612371" y="-2656272"/>
          <a:ext cx="1160912" cy="676972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Amnesty to most southerners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10% Oath of loyalty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Accept 13-15</a:t>
          </a:r>
          <a:r>
            <a:rPr lang="en-US" sz="1600" kern="1200" baseline="30000" dirty="0" smtClean="0"/>
            <a:t>th</a:t>
          </a:r>
          <a:r>
            <a:rPr lang="en-US" sz="1600" kern="1200" dirty="0" smtClean="0"/>
            <a:t> Amendments</a:t>
          </a:r>
          <a:endParaRPr lang="en-US" sz="1600" kern="1200" dirty="0"/>
        </a:p>
      </dsp:txBody>
      <dsp:txXfrm rot="-5400000">
        <a:off x="3807968" y="204802"/>
        <a:ext cx="6713049" cy="1047570"/>
      </dsp:txXfrm>
    </dsp:sp>
    <dsp:sp modelId="{58A5BC56-39EF-4603-89B2-6366DBCFB5E0}">
      <dsp:nvSpPr>
        <dsp:cNvPr id="0" name=""/>
        <dsp:cNvSpPr/>
      </dsp:nvSpPr>
      <dsp:spPr>
        <a:xfrm>
          <a:off x="0" y="3017"/>
          <a:ext cx="3807967" cy="14511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Lincoln</a:t>
          </a:r>
          <a:endParaRPr lang="en-US" sz="3400" kern="1200" dirty="0"/>
        </a:p>
      </dsp:txBody>
      <dsp:txXfrm>
        <a:off x="70839" y="73856"/>
        <a:ext cx="3666289" cy="1309462"/>
      </dsp:txXfrm>
    </dsp:sp>
    <dsp:sp modelId="{3CF1BD0D-19B8-4EF0-BE8F-184A2E98FE80}">
      <dsp:nvSpPr>
        <dsp:cNvPr id="0" name=""/>
        <dsp:cNvSpPr/>
      </dsp:nvSpPr>
      <dsp:spPr>
        <a:xfrm rot="5400000">
          <a:off x="6612371" y="-1132575"/>
          <a:ext cx="1160912" cy="676972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Similar to Lincoln’s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Amnesty to all except general’s and wealthy planters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Nothing about rights for former slaves</a:t>
          </a:r>
          <a:endParaRPr lang="en-US" sz="1600" kern="1200" dirty="0"/>
        </a:p>
      </dsp:txBody>
      <dsp:txXfrm rot="-5400000">
        <a:off x="3807968" y="1728499"/>
        <a:ext cx="6713049" cy="1047570"/>
      </dsp:txXfrm>
    </dsp:sp>
    <dsp:sp modelId="{E0587F3D-94D5-4931-9933-6B2535201AF6}">
      <dsp:nvSpPr>
        <dsp:cNvPr id="0" name=""/>
        <dsp:cNvSpPr/>
      </dsp:nvSpPr>
      <dsp:spPr>
        <a:xfrm>
          <a:off x="0" y="1526714"/>
          <a:ext cx="3807967" cy="14511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Johnson</a:t>
          </a:r>
          <a:endParaRPr lang="en-US" sz="3400" kern="1200" dirty="0"/>
        </a:p>
      </dsp:txBody>
      <dsp:txXfrm>
        <a:off x="70839" y="1597553"/>
        <a:ext cx="3666289" cy="1309462"/>
      </dsp:txXfrm>
    </dsp:sp>
    <dsp:sp modelId="{546DFA21-3A93-4FB1-8854-FD3C1A17D6F0}">
      <dsp:nvSpPr>
        <dsp:cNvPr id="0" name=""/>
        <dsp:cNvSpPr/>
      </dsp:nvSpPr>
      <dsp:spPr>
        <a:xfrm rot="5400000">
          <a:off x="6612371" y="391122"/>
          <a:ext cx="1160912" cy="676972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Resisted both plans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Wanted to prevent old Confederate leaders from returning to power; protections for African Americans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</a:r>
          <a:endParaRPr lang="en-US" sz="1600" kern="1200" dirty="0"/>
        </a:p>
      </dsp:txBody>
      <dsp:txXfrm rot="-5400000">
        <a:off x="3807968" y="3252197"/>
        <a:ext cx="6713049" cy="1047570"/>
      </dsp:txXfrm>
    </dsp:sp>
    <dsp:sp modelId="{7D93E731-6532-416F-93C2-9FC4D2FA51B1}">
      <dsp:nvSpPr>
        <dsp:cNvPr id="0" name=""/>
        <dsp:cNvSpPr/>
      </dsp:nvSpPr>
      <dsp:spPr>
        <a:xfrm>
          <a:off x="0" y="3050412"/>
          <a:ext cx="3807967" cy="14511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Radical Republicans</a:t>
          </a:r>
          <a:endParaRPr lang="en-US" sz="3400" kern="1200" dirty="0"/>
        </a:p>
      </dsp:txBody>
      <dsp:txXfrm>
        <a:off x="70839" y="3121251"/>
        <a:ext cx="3666289" cy="1309462"/>
      </dsp:txXfrm>
    </dsp:sp>
    <dsp:sp modelId="{BC8B6CA6-EE7B-4000-A397-09B678E2DC50}">
      <dsp:nvSpPr>
        <dsp:cNvPr id="0" name=""/>
        <dsp:cNvSpPr/>
      </dsp:nvSpPr>
      <dsp:spPr>
        <a:xfrm rot="5400000">
          <a:off x="6612371" y="1914819"/>
          <a:ext cx="1160912" cy="676972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South divided into 5 military districts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Must ratify 14</a:t>
          </a:r>
          <a:r>
            <a:rPr lang="en-US" sz="1600" kern="1200" baseline="30000" dirty="0" smtClean="0"/>
            <a:t>th</a:t>
          </a:r>
          <a:r>
            <a:rPr lang="en-US" sz="1600" kern="1200" dirty="0" smtClean="0"/>
            <a:t> and 15</a:t>
          </a:r>
          <a:r>
            <a:rPr lang="en-US" sz="1600" kern="1200" baseline="30000" dirty="0" smtClean="0"/>
            <a:t>th</a:t>
          </a:r>
          <a:r>
            <a:rPr lang="en-US" sz="1600" kern="1200" dirty="0" smtClean="0"/>
            <a:t> amendments to be readmitted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Supported by Radical Republicans  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kern="1200" dirty="0"/>
        </a:p>
      </dsp:txBody>
      <dsp:txXfrm rot="-5400000">
        <a:off x="3807968" y="4775894"/>
        <a:ext cx="6713049" cy="1047570"/>
      </dsp:txXfrm>
    </dsp:sp>
    <dsp:sp modelId="{AC73CE50-2049-4EBE-9DC7-3291891BF887}">
      <dsp:nvSpPr>
        <dsp:cNvPr id="0" name=""/>
        <dsp:cNvSpPr/>
      </dsp:nvSpPr>
      <dsp:spPr>
        <a:xfrm>
          <a:off x="0" y="4574109"/>
          <a:ext cx="3807967" cy="14511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Military Reconstruction Act</a:t>
          </a:r>
          <a:endParaRPr lang="en-US" sz="3400" kern="1200" dirty="0"/>
        </a:p>
      </dsp:txBody>
      <dsp:txXfrm>
        <a:off x="70839" y="4644948"/>
        <a:ext cx="3666289" cy="13094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09/04/2018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09/04/2018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09/04/2018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09/04/2018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09/04/2018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09/04/2018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09/04/2018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09/04/2018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09/04/2018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09/04/2018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09/04/2018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09/04/2018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Reconstruction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7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4517160"/>
              </p:ext>
            </p:extLst>
          </p:nvPr>
        </p:nvGraphicFramePr>
        <p:xfrm>
          <a:off x="237067" y="338667"/>
          <a:ext cx="10577688" cy="60282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52908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Impeachment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7282" y="2460977"/>
            <a:ext cx="5974924" cy="3779012"/>
          </a:xfrm>
        </p:spPr>
      </p:pic>
      <p:sp>
        <p:nvSpPr>
          <p:cNvPr id="3" name="TextBox 2"/>
          <p:cNvSpPr txBox="1"/>
          <p:nvPr/>
        </p:nvSpPr>
        <p:spPr>
          <a:xfrm>
            <a:off x="146756" y="2698044"/>
            <a:ext cx="554284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Andrew Johnson impeached for violating the “Tenure of Office Act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Fired Edwin Stanton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Impeached in the House, acquitted in the Senate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0111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422" y="0"/>
            <a:ext cx="11221155" cy="6508270"/>
          </a:xfrm>
        </p:spPr>
      </p:pic>
    </p:spTree>
    <p:extLst>
      <p:ext uri="{BB962C8B-B14F-4D97-AF65-F5344CB8AC3E}">
        <p14:creationId xmlns:p14="http://schemas.microsoft.com/office/powerpoint/2010/main" val="340640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after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9244" y="2638044"/>
            <a:ext cx="10205156" cy="404497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African Americans and Republicans take over southern government </a:t>
            </a:r>
          </a:p>
          <a:p>
            <a:pPr lvl="1"/>
            <a:r>
              <a:rPr lang="en-US" sz="2400" dirty="0" smtClean="0"/>
              <a:t>Carpetbaggers and Scalawags</a:t>
            </a:r>
          </a:p>
          <a:p>
            <a:pPr lvl="1"/>
            <a:r>
              <a:rPr lang="en-US" sz="2400" dirty="0" smtClean="0"/>
              <a:t>Freedmen’s Bureau- help newly freed slaves</a:t>
            </a:r>
          </a:p>
          <a:p>
            <a:r>
              <a:rPr lang="en-US" sz="2800" dirty="0" smtClean="0"/>
              <a:t>Short lived as Democrats regained control</a:t>
            </a:r>
          </a:p>
          <a:p>
            <a:pPr lvl="1"/>
            <a:r>
              <a:rPr lang="en-US" sz="2600" dirty="0" smtClean="0"/>
              <a:t>KKK-undermined AA</a:t>
            </a:r>
          </a:p>
          <a:p>
            <a:pPr lvl="1"/>
            <a:r>
              <a:rPr lang="en-US" sz="2600" dirty="0" smtClean="0"/>
              <a:t>Black Codes- restrict civil rights of AA</a:t>
            </a:r>
          </a:p>
          <a:p>
            <a:pPr lvl="1"/>
            <a:r>
              <a:rPr lang="en-US" sz="2600" dirty="0" smtClean="0"/>
              <a:t>Indebted sharecroppers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970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6648" y="52912"/>
            <a:ext cx="5398703" cy="6805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0113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644" y="0"/>
            <a:ext cx="7608711" cy="6773333"/>
          </a:xfrm>
        </p:spPr>
      </p:pic>
    </p:spTree>
    <p:extLst>
      <p:ext uri="{BB962C8B-B14F-4D97-AF65-F5344CB8AC3E}">
        <p14:creationId xmlns:p14="http://schemas.microsoft.com/office/powerpoint/2010/main" val="252012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Compromise of 1877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1467" y="2720621"/>
            <a:ext cx="9843911" cy="3019405"/>
          </a:xfrm>
        </p:spPr>
        <p:txBody>
          <a:bodyPr>
            <a:noAutofit/>
          </a:bodyPr>
          <a:lstStyle/>
          <a:p>
            <a:r>
              <a:rPr lang="en-US" sz="2800" dirty="0" smtClean="0"/>
              <a:t>Election day comes and 19 electoral votes from the South are disputed</a:t>
            </a:r>
          </a:p>
          <a:p>
            <a:r>
              <a:rPr lang="en-US" sz="2800" dirty="0" smtClean="0"/>
              <a:t>The Deal: Democrats in the South will give those electoral votes and the presidency to the Republican (Hayes) in exchange for the removal of federal troops</a:t>
            </a:r>
          </a:p>
          <a:p>
            <a:r>
              <a:rPr lang="en-US" sz="2800" dirty="0" smtClean="0"/>
              <a:t>Reconstruction ends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5821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01637"/>
            <a:ext cx="12176471" cy="6537829"/>
          </a:xfrm>
        </p:spPr>
      </p:pic>
    </p:spTree>
    <p:extLst>
      <p:ext uri="{BB962C8B-B14F-4D97-AF65-F5344CB8AC3E}">
        <p14:creationId xmlns:p14="http://schemas.microsoft.com/office/powerpoint/2010/main" val="470417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313</TotalTime>
  <Words>181</Words>
  <Application>Microsoft Office PowerPoint</Application>
  <PresentationFormat>Widescreen</PresentationFormat>
  <Paragraphs>32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Gill Sans MT</vt:lpstr>
      <vt:lpstr>Parcel</vt:lpstr>
      <vt:lpstr>Reconstruction </vt:lpstr>
      <vt:lpstr>PowerPoint Presentation</vt:lpstr>
      <vt:lpstr>Impeachment</vt:lpstr>
      <vt:lpstr>PowerPoint Presentation</vt:lpstr>
      <vt:lpstr>Life after war</vt:lpstr>
      <vt:lpstr>PowerPoint Presentation</vt:lpstr>
      <vt:lpstr>PowerPoint Presentation</vt:lpstr>
      <vt:lpstr>Compromise of 1877</vt:lpstr>
      <vt:lpstr>PowerPoint Presentation</vt:lpstr>
    </vt:vector>
  </TitlesOfParts>
  <Company>Leon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Reconstruction</dc:title>
  <dc:creator>Watts, Johnathan</dc:creator>
  <cp:lastModifiedBy>Watts, Johnathan</cp:lastModifiedBy>
  <cp:revision>14</cp:revision>
  <dcterms:created xsi:type="dcterms:W3CDTF">2017-09-05T14:41:50Z</dcterms:created>
  <dcterms:modified xsi:type="dcterms:W3CDTF">2018-09-04T17:48:15Z</dcterms:modified>
</cp:coreProperties>
</file>